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89" r:id="rId4"/>
    <p:sldId id="257" r:id="rId5"/>
    <p:sldId id="290" r:id="rId6"/>
    <p:sldId id="260" r:id="rId7"/>
    <p:sldId id="258" r:id="rId8"/>
    <p:sldId id="261" r:id="rId9"/>
    <p:sldId id="259" r:id="rId10"/>
    <p:sldId id="288" r:id="rId11"/>
    <p:sldId id="294" r:id="rId12"/>
    <p:sldId id="264" r:id="rId13"/>
    <p:sldId id="274" r:id="rId14"/>
    <p:sldId id="297" r:id="rId15"/>
    <p:sldId id="273" r:id="rId16"/>
    <p:sldId id="272" r:id="rId17"/>
    <p:sldId id="271" r:id="rId18"/>
    <p:sldId id="277" r:id="rId19"/>
    <p:sldId id="298" r:id="rId20"/>
    <p:sldId id="276" r:id="rId21"/>
    <p:sldId id="275" r:id="rId22"/>
    <p:sldId id="278" r:id="rId23"/>
    <p:sldId id="285" r:id="rId24"/>
    <p:sldId id="270" r:id="rId25"/>
    <p:sldId id="281" r:id="rId26"/>
    <p:sldId id="265" r:id="rId27"/>
    <p:sldId id="280" r:id="rId28"/>
    <p:sldId id="267" r:id="rId29"/>
    <p:sldId id="296" r:id="rId30"/>
    <p:sldId id="279" r:id="rId31"/>
    <p:sldId id="292" r:id="rId32"/>
    <p:sldId id="268" r:id="rId33"/>
    <p:sldId id="284" r:id="rId34"/>
    <p:sldId id="283" r:id="rId35"/>
    <p:sldId id="293" r:id="rId36"/>
    <p:sldId id="28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94660"/>
  </p:normalViewPr>
  <p:slideViewPr>
    <p:cSldViewPr>
      <p:cViewPr varScale="1">
        <p:scale>
          <a:sx n="65" d="100"/>
          <a:sy n="65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7D815-34D2-431C-8DB5-EDA7E73F41D7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544C7E2-9170-4D5F-8F5B-A81851F909D4}">
      <dgm:prSet/>
      <dgm:spPr/>
      <dgm:t>
        <a:bodyPr/>
        <a:lstStyle/>
        <a:p>
          <a:pPr rtl="0"/>
          <a:r>
            <a:rPr lang="ru-RU" dirty="0" smtClean="0"/>
            <a:t>Метод проб и ошибок</a:t>
          </a:r>
          <a:endParaRPr lang="ru-RU" dirty="0"/>
        </a:p>
      </dgm:t>
    </dgm:pt>
    <dgm:pt modelId="{AD024F76-F288-470B-98F3-3E6740437341}" type="parTrans" cxnId="{0B2D98A2-F3A4-4ABF-AF2D-082CEA5B80B7}">
      <dgm:prSet/>
      <dgm:spPr/>
      <dgm:t>
        <a:bodyPr/>
        <a:lstStyle/>
        <a:p>
          <a:endParaRPr lang="ru-RU"/>
        </a:p>
      </dgm:t>
    </dgm:pt>
    <dgm:pt modelId="{76171E99-95AF-4ABD-B900-E52107E496BA}" type="sibTrans" cxnId="{0B2D98A2-F3A4-4ABF-AF2D-082CEA5B80B7}">
      <dgm:prSet/>
      <dgm:spPr/>
      <dgm:t>
        <a:bodyPr/>
        <a:lstStyle/>
        <a:p>
          <a:endParaRPr lang="ru-RU"/>
        </a:p>
      </dgm:t>
    </dgm:pt>
    <dgm:pt modelId="{CE0A2B10-9867-4B72-B573-20D9690DBD7A}">
      <dgm:prSet/>
      <dgm:spPr/>
      <dgm:t>
        <a:bodyPr/>
        <a:lstStyle/>
        <a:p>
          <a:pPr rtl="0"/>
          <a:r>
            <a:rPr lang="ru-RU" smtClean="0"/>
            <a:t>Профессии отцов, дедов и прадедов</a:t>
          </a:r>
          <a:endParaRPr lang="ru-RU"/>
        </a:p>
      </dgm:t>
    </dgm:pt>
    <dgm:pt modelId="{AFEAB21A-E797-42BC-BF45-B0F02B139A46}" type="parTrans" cxnId="{468FEA2D-3F47-4665-8BAC-6E707417573F}">
      <dgm:prSet/>
      <dgm:spPr/>
      <dgm:t>
        <a:bodyPr/>
        <a:lstStyle/>
        <a:p>
          <a:endParaRPr lang="ru-RU"/>
        </a:p>
      </dgm:t>
    </dgm:pt>
    <dgm:pt modelId="{D371C6BB-8688-4CB1-B2FB-1349A4313E91}" type="sibTrans" cxnId="{468FEA2D-3F47-4665-8BAC-6E707417573F}">
      <dgm:prSet/>
      <dgm:spPr/>
      <dgm:t>
        <a:bodyPr/>
        <a:lstStyle/>
        <a:p>
          <a:endParaRPr lang="ru-RU"/>
        </a:p>
      </dgm:t>
    </dgm:pt>
    <dgm:pt modelId="{2FAFB28E-F73C-42B2-BEF9-B73E317F7740}">
      <dgm:prSet/>
      <dgm:spPr/>
      <dgm:t>
        <a:bodyPr/>
        <a:lstStyle/>
        <a:p>
          <a:pPr rtl="0"/>
          <a:r>
            <a:rPr lang="ru-RU" smtClean="0"/>
            <a:t>Внешняя и внутренняя профориентация</a:t>
          </a:r>
          <a:endParaRPr lang="ru-RU"/>
        </a:p>
      </dgm:t>
    </dgm:pt>
    <dgm:pt modelId="{54B68E23-2964-438C-A13F-696A509BE92E}" type="parTrans" cxnId="{84E74419-5763-498B-86F3-74EB4C2E5F1E}">
      <dgm:prSet/>
      <dgm:spPr/>
      <dgm:t>
        <a:bodyPr/>
        <a:lstStyle/>
        <a:p>
          <a:endParaRPr lang="ru-RU"/>
        </a:p>
      </dgm:t>
    </dgm:pt>
    <dgm:pt modelId="{6449C5A0-1BF7-42A5-A759-D9612491E2DD}" type="sibTrans" cxnId="{84E74419-5763-498B-86F3-74EB4C2E5F1E}">
      <dgm:prSet/>
      <dgm:spPr/>
      <dgm:t>
        <a:bodyPr/>
        <a:lstStyle/>
        <a:p>
          <a:endParaRPr lang="ru-RU"/>
        </a:p>
      </dgm:t>
    </dgm:pt>
    <dgm:pt modelId="{7F9F3756-8379-46BD-8092-30A58095D025}" type="pres">
      <dgm:prSet presAssocID="{50C7D815-34D2-431C-8DB5-EDA7E73F41D7}" presName="linear" presStyleCnt="0">
        <dgm:presLayoutVars>
          <dgm:animLvl val="lvl"/>
          <dgm:resizeHandles val="exact"/>
        </dgm:presLayoutVars>
      </dgm:prSet>
      <dgm:spPr/>
    </dgm:pt>
    <dgm:pt modelId="{C46F50A4-F2CD-4CA9-8B71-A361B5A606D4}" type="pres">
      <dgm:prSet presAssocID="{4544C7E2-9170-4D5F-8F5B-A81851F909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432E5A-D684-4DC9-A7F0-78826A540AD3}" type="pres">
      <dgm:prSet presAssocID="{76171E99-95AF-4ABD-B900-E52107E496BA}" presName="spacer" presStyleCnt="0"/>
      <dgm:spPr/>
    </dgm:pt>
    <dgm:pt modelId="{4B9113AD-5C73-4FA2-8074-13EB8ADB8E20}" type="pres">
      <dgm:prSet presAssocID="{CE0A2B10-9867-4B72-B573-20D9690DBD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893FA4-9E4A-4834-9512-8CE487D1FC9E}" type="pres">
      <dgm:prSet presAssocID="{D371C6BB-8688-4CB1-B2FB-1349A4313E91}" presName="spacer" presStyleCnt="0"/>
      <dgm:spPr/>
    </dgm:pt>
    <dgm:pt modelId="{74280C47-B209-4629-98DA-4E453A14E534}" type="pres">
      <dgm:prSet presAssocID="{2FAFB28E-F73C-42B2-BEF9-B73E317F774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8FEA2D-3F47-4665-8BAC-6E707417573F}" srcId="{50C7D815-34D2-431C-8DB5-EDA7E73F41D7}" destId="{CE0A2B10-9867-4B72-B573-20D9690DBD7A}" srcOrd="1" destOrd="0" parTransId="{AFEAB21A-E797-42BC-BF45-B0F02B139A46}" sibTransId="{D371C6BB-8688-4CB1-B2FB-1349A4313E91}"/>
    <dgm:cxn modelId="{9DD87CEF-B920-4C8F-9817-9B36D51BD8CC}" type="presOf" srcId="{4544C7E2-9170-4D5F-8F5B-A81851F909D4}" destId="{C46F50A4-F2CD-4CA9-8B71-A361B5A606D4}" srcOrd="0" destOrd="0" presId="urn:microsoft.com/office/officeart/2005/8/layout/vList2"/>
    <dgm:cxn modelId="{84E74419-5763-498B-86F3-74EB4C2E5F1E}" srcId="{50C7D815-34D2-431C-8DB5-EDA7E73F41D7}" destId="{2FAFB28E-F73C-42B2-BEF9-B73E317F7740}" srcOrd="2" destOrd="0" parTransId="{54B68E23-2964-438C-A13F-696A509BE92E}" sibTransId="{6449C5A0-1BF7-42A5-A759-D9612491E2DD}"/>
    <dgm:cxn modelId="{0E92E1D2-C0C5-4AB8-9FEF-F8375DE01893}" type="presOf" srcId="{50C7D815-34D2-431C-8DB5-EDA7E73F41D7}" destId="{7F9F3756-8379-46BD-8092-30A58095D025}" srcOrd="0" destOrd="0" presId="urn:microsoft.com/office/officeart/2005/8/layout/vList2"/>
    <dgm:cxn modelId="{0B2D98A2-F3A4-4ABF-AF2D-082CEA5B80B7}" srcId="{50C7D815-34D2-431C-8DB5-EDA7E73F41D7}" destId="{4544C7E2-9170-4D5F-8F5B-A81851F909D4}" srcOrd="0" destOrd="0" parTransId="{AD024F76-F288-470B-98F3-3E6740437341}" sibTransId="{76171E99-95AF-4ABD-B900-E52107E496BA}"/>
    <dgm:cxn modelId="{B8CB08A5-C77D-4D71-8133-CD73902AB711}" type="presOf" srcId="{2FAFB28E-F73C-42B2-BEF9-B73E317F7740}" destId="{74280C47-B209-4629-98DA-4E453A14E534}" srcOrd="0" destOrd="0" presId="urn:microsoft.com/office/officeart/2005/8/layout/vList2"/>
    <dgm:cxn modelId="{A4919A23-3C47-4020-B5DF-2E843997128F}" type="presOf" srcId="{CE0A2B10-9867-4B72-B573-20D9690DBD7A}" destId="{4B9113AD-5C73-4FA2-8074-13EB8ADB8E20}" srcOrd="0" destOrd="0" presId="urn:microsoft.com/office/officeart/2005/8/layout/vList2"/>
    <dgm:cxn modelId="{5804F4E4-0D55-4396-B12E-684A430C5ED0}" type="presParOf" srcId="{7F9F3756-8379-46BD-8092-30A58095D025}" destId="{C46F50A4-F2CD-4CA9-8B71-A361B5A606D4}" srcOrd="0" destOrd="0" presId="urn:microsoft.com/office/officeart/2005/8/layout/vList2"/>
    <dgm:cxn modelId="{5D044C77-3D23-4EA3-9D2D-22841D7DE42B}" type="presParOf" srcId="{7F9F3756-8379-46BD-8092-30A58095D025}" destId="{55432E5A-D684-4DC9-A7F0-78826A540AD3}" srcOrd="1" destOrd="0" presId="urn:microsoft.com/office/officeart/2005/8/layout/vList2"/>
    <dgm:cxn modelId="{71C91F34-B938-47D9-BBEF-F10DE7181C15}" type="presParOf" srcId="{7F9F3756-8379-46BD-8092-30A58095D025}" destId="{4B9113AD-5C73-4FA2-8074-13EB8ADB8E20}" srcOrd="2" destOrd="0" presId="urn:microsoft.com/office/officeart/2005/8/layout/vList2"/>
    <dgm:cxn modelId="{79E2D7A0-3E95-40DB-BF13-5CDEBB4F4D42}" type="presParOf" srcId="{7F9F3756-8379-46BD-8092-30A58095D025}" destId="{67893FA4-9E4A-4834-9512-8CE487D1FC9E}" srcOrd="3" destOrd="0" presId="urn:microsoft.com/office/officeart/2005/8/layout/vList2"/>
    <dgm:cxn modelId="{5CD30AC6-725A-4C63-96CB-49910364590C}" type="presParOf" srcId="{7F9F3756-8379-46BD-8092-30A58095D025}" destId="{74280C47-B209-4629-98DA-4E453A14E5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16FA8-F7C6-4F26-8CC6-C92DE3F75E3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03D40E7-C123-42A6-A3F5-C233EAFB0DCB}">
      <dgm:prSet/>
      <dgm:spPr/>
      <dgm:t>
        <a:bodyPr/>
        <a:lstStyle/>
        <a:p>
          <a:pPr rtl="0"/>
          <a:r>
            <a:rPr lang="ru-RU" dirty="0" smtClean="0"/>
            <a:t>оказания </a:t>
          </a:r>
          <a:r>
            <a:rPr lang="ru-RU" dirty="0" err="1" smtClean="0"/>
            <a:t>профориентационной</a:t>
          </a:r>
          <a:r>
            <a:rPr lang="ru-RU" dirty="0" smtClean="0"/>
            <a:t> поддержки учащимся в процессе выбора профиля обучения и сферы будущей профессиональной деятельности.</a:t>
          </a:r>
          <a:endParaRPr lang="ru-RU" dirty="0"/>
        </a:p>
      </dgm:t>
    </dgm:pt>
    <dgm:pt modelId="{E135D3FC-B53F-4A28-B861-7ABA4393E2A5}" type="parTrans" cxnId="{15D4A646-1EFB-4B4E-9A29-A224F4FF256A}">
      <dgm:prSet/>
      <dgm:spPr/>
      <dgm:t>
        <a:bodyPr/>
        <a:lstStyle/>
        <a:p>
          <a:endParaRPr lang="ru-RU"/>
        </a:p>
      </dgm:t>
    </dgm:pt>
    <dgm:pt modelId="{307B36F5-E212-4F6E-987D-3CC48ECC27D1}" type="sibTrans" cxnId="{15D4A646-1EFB-4B4E-9A29-A224F4FF256A}">
      <dgm:prSet/>
      <dgm:spPr/>
      <dgm:t>
        <a:bodyPr/>
        <a:lstStyle/>
        <a:p>
          <a:endParaRPr lang="ru-RU"/>
        </a:p>
      </dgm:t>
    </dgm:pt>
    <dgm:pt modelId="{F33BCC7B-0EF9-48DD-AAE0-990B277CFF0B}">
      <dgm:prSet/>
      <dgm:spPr/>
      <dgm:t>
        <a:bodyPr/>
        <a:lstStyle/>
        <a:p>
          <a:pPr rtl="0"/>
          <a:r>
            <a:rPr lang="ru-RU" dirty="0" smtClean="0"/>
            <a:t>выработка у школьников сознательного отношения к труду, профессиональное самоопределение в условиях свободы выбора сферы деятельности в соответствии со своими возможностями, способностями и с учетом требований рынка труда.</a:t>
          </a:r>
          <a:endParaRPr lang="ru-RU" dirty="0"/>
        </a:p>
      </dgm:t>
    </dgm:pt>
    <dgm:pt modelId="{08F29239-D443-4A37-8545-35BDBDA99AA0}" type="parTrans" cxnId="{07BA9B11-2BEA-4D70-B515-5310A8EE2E52}">
      <dgm:prSet/>
      <dgm:spPr/>
      <dgm:t>
        <a:bodyPr/>
        <a:lstStyle/>
        <a:p>
          <a:endParaRPr lang="ru-RU"/>
        </a:p>
      </dgm:t>
    </dgm:pt>
    <dgm:pt modelId="{1CB536AB-22CF-4A2E-8926-870EF5086B75}" type="sibTrans" cxnId="{07BA9B11-2BEA-4D70-B515-5310A8EE2E52}">
      <dgm:prSet/>
      <dgm:spPr/>
      <dgm:t>
        <a:bodyPr/>
        <a:lstStyle/>
        <a:p>
          <a:endParaRPr lang="ru-RU"/>
        </a:p>
      </dgm:t>
    </dgm:pt>
    <dgm:pt modelId="{42F97AB5-6E42-43C0-AB6C-92232AB68DFE}" type="pres">
      <dgm:prSet presAssocID="{1B716FA8-F7C6-4F26-8CC6-C92DE3F75E31}" presName="Name0" presStyleCnt="0">
        <dgm:presLayoutVars>
          <dgm:chMax val="7"/>
          <dgm:chPref val="7"/>
          <dgm:dir/>
        </dgm:presLayoutVars>
      </dgm:prSet>
      <dgm:spPr/>
    </dgm:pt>
    <dgm:pt modelId="{6ECF6C5A-AA52-4A79-A924-20130612A8C1}" type="pres">
      <dgm:prSet presAssocID="{1B716FA8-F7C6-4F26-8CC6-C92DE3F75E31}" presName="Name1" presStyleCnt="0"/>
      <dgm:spPr/>
    </dgm:pt>
    <dgm:pt modelId="{A8DA3227-2627-47DE-A651-D28A94ABBADB}" type="pres">
      <dgm:prSet presAssocID="{1B716FA8-F7C6-4F26-8CC6-C92DE3F75E31}" presName="cycle" presStyleCnt="0"/>
      <dgm:spPr/>
    </dgm:pt>
    <dgm:pt modelId="{8213F4E4-3A92-461D-85B9-ED901BD624E9}" type="pres">
      <dgm:prSet presAssocID="{1B716FA8-F7C6-4F26-8CC6-C92DE3F75E31}" presName="srcNode" presStyleLbl="node1" presStyleIdx="0" presStyleCnt="2"/>
      <dgm:spPr/>
    </dgm:pt>
    <dgm:pt modelId="{D5CB55FC-E04F-4148-BF54-B8800E9BD407}" type="pres">
      <dgm:prSet presAssocID="{1B716FA8-F7C6-4F26-8CC6-C92DE3F75E31}" presName="conn" presStyleLbl="parChTrans1D2" presStyleIdx="0" presStyleCnt="1"/>
      <dgm:spPr/>
    </dgm:pt>
    <dgm:pt modelId="{E8E04605-72CC-4E52-B726-4DB719B42E24}" type="pres">
      <dgm:prSet presAssocID="{1B716FA8-F7C6-4F26-8CC6-C92DE3F75E31}" presName="extraNode" presStyleLbl="node1" presStyleIdx="0" presStyleCnt="2"/>
      <dgm:spPr/>
    </dgm:pt>
    <dgm:pt modelId="{36A10EAE-2502-4A91-808C-16C4673179AE}" type="pres">
      <dgm:prSet presAssocID="{1B716FA8-F7C6-4F26-8CC6-C92DE3F75E31}" presName="dstNode" presStyleLbl="node1" presStyleIdx="0" presStyleCnt="2"/>
      <dgm:spPr/>
    </dgm:pt>
    <dgm:pt modelId="{039B12B9-FADC-42AF-8379-A4DAC1C89105}" type="pres">
      <dgm:prSet presAssocID="{003D40E7-C123-42A6-A3F5-C233EAFB0DCB}" presName="text_1" presStyleLbl="node1" presStyleIdx="0" presStyleCnt="2">
        <dgm:presLayoutVars>
          <dgm:bulletEnabled val="1"/>
        </dgm:presLayoutVars>
      </dgm:prSet>
      <dgm:spPr/>
    </dgm:pt>
    <dgm:pt modelId="{3AE7ABCC-3532-4D72-BD9E-7F9D31C9AF13}" type="pres">
      <dgm:prSet presAssocID="{003D40E7-C123-42A6-A3F5-C233EAFB0DCB}" presName="accent_1" presStyleCnt="0"/>
      <dgm:spPr/>
    </dgm:pt>
    <dgm:pt modelId="{13F249CD-8FD5-4520-862B-FFA03CA2B3D2}" type="pres">
      <dgm:prSet presAssocID="{003D40E7-C123-42A6-A3F5-C233EAFB0DCB}" presName="accentRepeatNode" presStyleLbl="solidFgAcc1" presStyleIdx="0" presStyleCnt="2"/>
      <dgm:spPr/>
    </dgm:pt>
    <dgm:pt modelId="{9BCC7A9C-248F-42CD-9BB2-06827919091F}" type="pres">
      <dgm:prSet presAssocID="{F33BCC7B-0EF9-48DD-AAE0-990B277CFF0B}" presName="text_2" presStyleLbl="node1" presStyleIdx="1" presStyleCnt="2">
        <dgm:presLayoutVars>
          <dgm:bulletEnabled val="1"/>
        </dgm:presLayoutVars>
      </dgm:prSet>
      <dgm:spPr/>
    </dgm:pt>
    <dgm:pt modelId="{5536F486-74C6-4A5B-A441-72F15709937C}" type="pres">
      <dgm:prSet presAssocID="{F33BCC7B-0EF9-48DD-AAE0-990B277CFF0B}" presName="accent_2" presStyleCnt="0"/>
      <dgm:spPr/>
    </dgm:pt>
    <dgm:pt modelId="{97B083E7-6AB8-4911-9FA5-FB27267A8331}" type="pres">
      <dgm:prSet presAssocID="{F33BCC7B-0EF9-48DD-AAE0-990B277CFF0B}" presName="accentRepeatNode" presStyleLbl="solidFgAcc1" presStyleIdx="1" presStyleCnt="2"/>
      <dgm:spPr/>
    </dgm:pt>
  </dgm:ptLst>
  <dgm:cxnLst>
    <dgm:cxn modelId="{07BA9B11-2BEA-4D70-B515-5310A8EE2E52}" srcId="{1B716FA8-F7C6-4F26-8CC6-C92DE3F75E31}" destId="{F33BCC7B-0EF9-48DD-AAE0-990B277CFF0B}" srcOrd="1" destOrd="0" parTransId="{08F29239-D443-4A37-8545-35BDBDA99AA0}" sibTransId="{1CB536AB-22CF-4A2E-8926-870EF5086B75}"/>
    <dgm:cxn modelId="{15D4A646-1EFB-4B4E-9A29-A224F4FF256A}" srcId="{1B716FA8-F7C6-4F26-8CC6-C92DE3F75E31}" destId="{003D40E7-C123-42A6-A3F5-C233EAFB0DCB}" srcOrd="0" destOrd="0" parTransId="{E135D3FC-B53F-4A28-B861-7ABA4393E2A5}" sibTransId="{307B36F5-E212-4F6E-987D-3CC48ECC27D1}"/>
    <dgm:cxn modelId="{B48B59A1-2572-47F0-B320-97E97DA63CF8}" type="presOf" srcId="{1B716FA8-F7C6-4F26-8CC6-C92DE3F75E31}" destId="{42F97AB5-6E42-43C0-AB6C-92232AB68DFE}" srcOrd="0" destOrd="0" presId="urn:microsoft.com/office/officeart/2008/layout/VerticalCurvedList"/>
    <dgm:cxn modelId="{4F36C507-B4E7-4B57-B44C-B5D5FCA1B881}" type="presOf" srcId="{307B36F5-E212-4F6E-987D-3CC48ECC27D1}" destId="{D5CB55FC-E04F-4148-BF54-B8800E9BD407}" srcOrd="0" destOrd="0" presId="urn:microsoft.com/office/officeart/2008/layout/VerticalCurvedList"/>
    <dgm:cxn modelId="{0E0BD19B-651D-46F0-AF59-8CBD96DC88CC}" type="presOf" srcId="{003D40E7-C123-42A6-A3F5-C233EAFB0DCB}" destId="{039B12B9-FADC-42AF-8379-A4DAC1C89105}" srcOrd="0" destOrd="0" presId="urn:microsoft.com/office/officeart/2008/layout/VerticalCurvedList"/>
    <dgm:cxn modelId="{EC8B8E4F-BE15-411E-B5A4-A938F89D5D73}" type="presOf" srcId="{F33BCC7B-0EF9-48DD-AAE0-990B277CFF0B}" destId="{9BCC7A9C-248F-42CD-9BB2-06827919091F}" srcOrd="0" destOrd="0" presId="urn:microsoft.com/office/officeart/2008/layout/VerticalCurvedList"/>
    <dgm:cxn modelId="{68CA604B-FB52-4EF0-BF38-966382B14FA9}" type="presParOf" srcId="{42F97AB5-6E42-43C0-AB6C-92232AB68DFE}" destId="{6ECF6C5A-AA52-4A79-A924-20130612A8C1}" srcOrd="0" destOrd="0" presId="urn:microsoft.com/office/officeart/2008/layout/VerticalCurvedList"/>
    <dgm:cxn modelId="{FB99DF4F-5EA2-4742-8950-63A136595544}" type="presParOf" srcId="{6ECF6C5A-AA52-4A79-A924-20130612A8C1}" destId="{A8DA3227-2627-47DE-A651-D28A94ABBADB}" srcOrd="0" destOrd="0" presId="urn:microsoft.com/office/officeart/2008/layout/VerticalCurvedList"/>
    <dgm:cxn modelId="{6A7E492D-6B90-4B5E-B6BC-CA837D0DFA37}" type="presParOf" srcId="{A8DA3227-2627-47DE-A651-D28A94ABBADB}" destId="{8213F4E4-3A92-461D-85B9-ED901BD624E9}" srcOrd="0" destOrd="0" presId="urn:microsoft.com/office/officeart/2008/layout/VerticalCurvedList"/>
    <dgm:cxn modelId="{209DB0E8-8316-411D-8D29-5CDEE92D5C90}" type="presParOf" srcId="{A8DA3227-2627-47DE-A651-D28A94ABBADB}" destId="{D5CB55FC-E04F-4148-BF54-B8800E9BD407}" srcOrd="1" destOrd="0" presId="urn:microsoft.com/office/officeart/2008/layout/VerticalCurvedList"/>
    <dgm:cxn modelId="{A5CD529A-95B5-4398-9D27-F98A61FFA281}" type="presParOf" srcId="{A8DA3227-2627-47DE-A651-D28A94ABBADB}" destId="{E8E04605-72CC-4E52-B726-4DB719B42E24}" srcOrd="2" destOrd="0" presId="urn:microsoft.com/office/officeart/2008/layout/VerticalCurvedList"/>
    <dgm:cxn modelId="{9323DC42-E33D-4814-8C71-7DC4B59A49A1}" type="presParOf" srcId="{A8DA3227-2627-47DE-A651-D28A94ABBADB}" destId="{36A10EAE-2502-4A91-808C-16C4673179AE}" srcOrd="3" destOrd="0" presId="urn:microsoft.com/office/officeart/2008/layout/VerticalCurvedList"/>
    <dgm:cxn modelId="{343310DB-845F-4CE9-BAAA-1015BA0A0370}" type="presParOf" srcId="{6ECF6C5A-AA52-4A79-A924-20130612A8C1}" destId="{039B12B9-FADC-42AF-8379-A4DAC1C89105}" srcOrd="1" destOrd="0" presId="urn:microsoft.com/office/officeart/2008/layout/VerticalCurvedList"/>
    <dgm:cxn modelId="{B9A1D9CF-A51E-4029-B06A-598FEABD7616}" type="presParOf" srcId="{6ECF6C5A-AA52-4A79-A924-20130612A8C1}" destId="{3AE7ABCC-3532-4D72-BD9E-7F9D31C9AF13}" srcOrd="2" destOrd="0" presId="urn:microsoft.com/office/officeart/2008/layout/VerticalCurvedList"/>
    <dgm:cxn modelId="{AEEAF2B7-0A0C-4D1F-8701-719D0AD5FE13}" type="presParOf" srcId="{3AE7ABCC-3532-4D72-BD9E-7F9D31C9AF13}" destId="{13F249CD-8FD5-4520-862B-FFA03CA2B3D2}" srcOrd="0" destOrd="0" presId="urn:microsoft.com/office/officeart/2008/layout/VerticalCurvedList"/>
    <dgm:cxn modelId="{BEA4ED7E-6B2D-42F8-B4C3-EDCFE3501538}" type="presParOf" srcId="{6ECF6C5A-AA52-4A79-A924-20130612A8C1}" destId="{9BCC7A9C-248F-42CD-9BB2-06827919091F}" srcOrd="3" destOrd="0" presId="urn:microsoft.com/office/officeart/2008/layout/VerticalCurvedList"/>
    <dgm:cxn modelId="{9AA8E8FE-CB52-4623-B074-76E7C8F5EFDD}" type="presParOf" srcId="{6ECF6C5A-AA52-4A79-A924-20130612A8C1}" destId="{5536F486-74C6-4A5B-A441-72F15709937C}" srcOrd="4" destOrd="0" presId="urn:microsoft.com/office/officeart/2008/layout/VerticalCurvedList"/>
    <dgm:cxn modelId="{8E7AD25E-E7B6-4F8C-A5D6-67A7C8E419FE}" type="presParOf" srcId="{5536F486-74C6-4A5B-A441-72F15709937C}" destId="{97B083E7-6AB8-4911-9FA5-FB27267A83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E6D96-431D-48C0-AF82-B97CBDA60436}" type="doc">
      <dgm:prSet loTypeId="urn:microsoft.com/office/officeart/2005/8/layout/default" loCatId="list" qsTypeId="urn:microsoft.com/office/officeart/2005/8/quickstyle/simple4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006961C1-323D-4068-8CE1-944932C71DDD}">
      <dgm:prSet/>
      <dgm:spPr/>
      <dgm:t>
        <a:bodyPr/>
        <a:lstStyle/>
        <a:p>
          <a:pPr rtl="0"/>
          <a:r>
            <a:rPr lang="ru-RU" smtClean="0"/>
            <a:t>получение непротиворечивых данных о предпочтениях, склонностях и возможностях учащихся для разделения их по профилям обучения;</a:t>
          </a:r>
          <a:endParaRPr lang="ru-RU"/>
        </a:p>
      </dgm:t>
    </dgm:pt>
    <dgm:pt modelId="{7D6D2202-7EAF-4865-BC38-886ACE2F311D}" type="parTrans" cxnId="{D2E0BDC4-EEB5-4270-ADE4-EACCBBE59039}">
      <dgm:prSet/>
      <dgm:spPr/>
      <dgm:t>
        <a:bodyPr/>
        <a:lstStyle/>
        <a:p>
          <a:endParaRPr lang="ru-RU"/>
        </a:p>
      </dgm:t>
    </dgm:pt>
    <dgm:pt modelId="{0D22B4DD-5534-4BD0-A373-B9D0FCAA9880}" type="sibTrans" cxnId="{D2E0BDC4-EEB5-4270-ADE4-EACCBBE59039}">
      <dgm:prSet/>
      <dgm:spPr/>
      <dgm:t>
        <a:bodyPr/>
        <a:lstStyle/>
        <a:p>
          <a:endParaRPr lang="ru-RU"/>
        </a:p>
      </dgm:t>
    </dgm:pt>
    <dgm:pt modelId="{F333EBF3-E4C9-4B35-838D-94C0C65F388D}">
      <dgm:prSet/>
      <dgm:spPr/>
      <dgm:t>
        <a:bodyPr/>
        <a:lstStyle/>
        <a:p>
          <a:pPr rtl="0"/>
          <a:r>
            <a:rPr lang="ru-RU" smtClean="0"/>
            <a:t>обеспечение широкого диапазона вариативности профильного обучения за счет комплексных и нетрадиционных форм и методов, применяемых на уроках элективных курсов и в воспитательной работе;</a:t>
          </a:r>
          <a:endParaRPr lang="ru-RU"/>
        </a:p>
      </dgm:t>
    </dgm:pt>
    <dgm:pt modelId="{6473DE26-F28C-47F7-8E4A-764B8D4E9880}" type="parTrans" cxnId="{3F515962-BB61-4461-8D5D-4EE7A4F25B28}">
      <dgm:prSet/>
      <dgm:spPr/>
      <dgm:t>
        <a:bodyPr/>
        <a:lstStyle/>
        <a:p>
          <a:endParaRPr lang="ru-RU"/>
        </a:p>
      </dgm:t>
    </dgm:pt>
    <dgm:pt modelId="{4F577839-C808-4763-894D-C2A2767D29E6}" type="sibTrans" cxnId="{3F515962-BB61-4461-8D5D-4EE7A4F25B28}">
      <dgm:prSet/>
      <dgm:spPr/>
      <dgm:t>
        <a:bodyPr/>
        <a:lstStyle/>
        <a:p>
          <a:endParaRPr lang="ru-RU"/>
        </a:p>
      </dgm:t>
    </dgm:pt>
    <dgm:pt modelId="{A478A53A-EB02-4A0F-AFB6-C2B40E2592C9}">
      <dgm:prSet/>
      <dgm:spPr/>
      <dgm:t>
        <a:bodyPr/>
        <a:lstStyle/>
        <a:p>
          <a:pPr rtl="0"/>
          <a:r>
            <a:rPr lang="ru-RU" smtClean="0"/>
            <a:t>дополнительная поддержка некоторых групп школьников, у которых легко спрогнозировать сложности трудоустройства – учащихся коррекционных классов и школ и др.;</a:t>
          </a:r>
          <a:endParaRPr lang="ru-RU"/>
        </a:p>
      </dgm:t>
    </dgm:pt>
    <dgm:pt modelId="{FE8A93E5-7773-42F2-B53C-43A7CF0B28EC}" type="parTrans" cxnId="{1FD4A106-A5DF-415E-8238-ECAAF54AE48B}">
      <dgm:prSet/>
      <dgm:spPr/>
      <dgm:t>
        <a:bodyPr/>
        <a:lstStyle/>
        <a:p>
          <a:endParaRPr lang="ru-RU"/>
        </a:p>
      </dgm:t>
    </dgm:pt>
    <dgm:pt modelId="{A21273FC-87E3-473F-A229-A3FF2B094D65}" type="sibTrans" cxnId="{1FD4A106-A5DF-415E-8238-ECAAF54AE48B}">
      <dgm:prSet/>
      <dgm:spPr/>
      <dgm:t>
        <a:bodyPr/>
        <a:lstStyle/>
        <a:p>
          <a:endParaRPr lang="ru-RU"/>
        </a:p>
      </dgm:t>
    </dgm:pt>
    <dgm:pt modelId="{DB20F2DC-8B85-4EBE-A7A1-771914999693}">
      <dgm:prSet/>
      <dgm:spPr/>
      <dgm:t>
        <a:bodyPr/>
        <a:lstStyle/>
        <a:p>
          <a:pPr rtl="0"/>
          <a:r>
            <a:rPr lang="ru-RU" smtClean="0"/>
            <a:t>выработка гибкой системы кооперации старшей ступени школы с учреждениями дополнительного и профессионального образования, а также с предприятиями города, региона. </a:t>
          </a:r>
          <a:endParaRPr lang="ru-RU"/>
        </a:p>
      </dgm:t>
    </dgm:pt>
    <dgm:pt modelId="{90DC2CEC-F24E-45E5-92AE-F66B735B21D3}" type="parTrans" cxnId="{9C71232E-20E2-4D8A-A3FE-826D46EF96F9}">
      <dgm:prSet/>
      <dgm:spPr/>
      <dgm:t>
        <a:bodyPr/>
        <a:lstStyle/>
        <a:p>
          <a:endParaRPr lang="ru-RU"/>
        </a:p>
      </dgm:t>
    </dgm:pt>
    <dgm:pt modelId="{FB7C715B-43E7-4448-8BA9-68F33A9BBDAD}" type="sibTrans" cxnId="{9C71232E-20E2-4D8A-A3FE-826D46EF96F9}">
      <dgm:prSet/>
      <dgm:spPr/>
      <dgm:t>
        <a:bodyPr/>
        <a:lstStyle/>
        <a:p>
          <a:endParaRPr lang="ru-RU"/>
        </a:p>
      </dgm:t>
    </dgm:pt>
    <dgm:pt modelId="{1E8EDCEB-D6E0-4D77-8700-15B0742CF390}" type="pres">
      <dgm:prSet presAssocID="{BC6E6D96-431D-48C0-AF82-B97CBDA60436}" presName="diagram" presStyleCnt="0">
        <dgm:presLayoutVars>
          <dgm:dir/>
          <dgm:resizeHandles val="exact"/>
        </dgm:presLayoutVars>
      </dgm:prSet>
      <dgm:spPr/>
    </dgm:pt>
    <dgm:pt modelId="{7BAD727F-AB1B-453D-99C3-C61D4C5C25A4}" type="pres">
      <dgm:prSet presAssocID="{006961C1-323D-4068-8CE1-944932C71DDD}" presName="node" presStyleLbl="node1" presStyleIdx="0" presStyleCnt="4">
        <dgm:presLayoutVars>
          <dgm:bulletEnabled val="1"/>
        </dgm:presLayoutVars>
      </dgm:prSet>
      <dgm:spPr/>
    </dgm:pt>
    <dgm:pt modelId="{971D95F0-CAE4-40B9-A753-1C7D4460BFAE}" type="pres">
      <dgm:prSet presAssocID="{0D22B4DD-5534-4BD0-A373-B9D0FCAA9880}" presName="sibTrans" presStyleCnt="0"/>
      <dgm:spPr/>
    </dgm:pt>
    <dgm:pt modelId="{9788B064-8E18-4A44-92F6-A89330146ACE}" type="pres">
      <dgm:prSet presAssocID="{F333EBF3-E4C9-4B35-838D-94C0C65F388D}" presName="node" presStyleLbl="node1" presStyleIdx="1" presStyleCnt="4">
        <dgm:presLayoutVars>
          <dgm:bulletEnabled val="1"/>
        </dgm:presLayoutVars>
      </dgm:prSet>
      <dgm:spPr/>
    </dgm:pt>
    <dgm:pt modelId="{556FAD04-0DD7-4F53-A29D-3C02250A6B21}" type="pres">
      <dgm:prSet presAssocID="{4F577839-C808-4763-894D-C2A2767D29E6}" presName="sibTrans" presStyleCnt="0"/>
      <dgm:spPr/>
    </dgm:pt>
    <dgm:pt modelId="{7C24A637-95B3-49B4-BD0D-556B3BC1EF21}" type="pres">
      <dgm:prSet presAssocID="{A478A53A-EB02-4A0F-AFB6-C2B40E2592C9}" presName="node" presStyleLbl="node1" presStyleIdx="2" presStyleCnt="4">
        <dgm:presLayoutVars>
          <dgm:bulletEnabled val="1"/>
        </dgm:presLayoutVars>
      </dgm:prSet>
      <dgm:spPr/>
    </dgm:pt>
    <dgm:pt modelId="{87DE9267-2BA3-48A6-9872-2635274DF964}" type="pres">
      <dgm:prSet presAssocID="{A21273FC-87E3-473F-A229-A3FF2B094D65}" presName="sibTrans" presStyleCnt="0"/>
      <dgm:spPr/>
    </dgm:pt>
    <dgm:pt modelId="{AC26475C-5EA2-4B17-892E-2DFCA98148D6}" type="pres">
      <dgm:prSet presAssocID="{DB20F2DC-8B85-4EBE-A7A1-771914999693}" presName="node" presStyleLbl="node1" presStyleIdx="3" presStyleCnt="4">
        <dgm:presLayoutVars>
          <dgm:bulletEnabled val="1"/>
        </dgm:presLayoutVars>
      </dgm:prSet>
      <dgm:spPr/>
    </dgm:pt>
  </dgm:ptLst>
  <dgm:cxnLst>
    <dgm:cxn modelId="{D2E0BDC4-EEB5-4270-ADE4-EACCBBE59039}" srcId="{BC6E6D96-431D-48C0-AF82-B97CBDA60436}" destId="{006961C1-323D-4068-8CE1-944932C71DDD}" srcOrd="0" destOrd="0" parTransId="{7D6D2202-7EAF-4865-BC38-886ACE2F311D}" sibTransId="{0D22B4DD-5534-4BD0-A373-B9D0FCAA9880}"/>
    <dgm:cxn modelId="{B1F8C38F-5B94-4C47-BB29-47A28CEDB9B5}" type="presOf" srcId="{DB20F2DC-8B85-4EBE-A7A1-771914999693}" destId="{AC26475C-5EA2-4B17-892E-2DFCA98148D6}" srcOrd="0" destOrd="0" presId="urn:microsoft.com/office/officeart/2005/8/layout/default"/>
    <dgm:cxn modelId="{29EE6C47-6D87-41B3-80E6-51474BA1E424}" type="presOf" srcId="{F333EBF3-E4C9-4B35-838D-94C0C65F388D}" destId="{9788B064-8E18-4A44-92F6-A89330146ACE}" srcOrd="0" destOrd="0" presId="urn:microsoft.com/office/officeart/2005/8/layout/default"/>
    <dgm:cxn modelId="{3F515962-BB61-4461-8D5D-4EE7A4F25B28}" srcId="{BC6E6D96-431D-48C0-AF82-B97CBDA60436}" destId="{F333EBF3-E4C9-4B35-838D-94C0C65F388D}" srcOrd="1" destOrd="0" parTransId="{6473DE26-F28C-47F7-8E4A-764B8D4E9880}" sibTransId="{4F577839-C808-4763-894D-C2A2767D29E6}"/>
    <dgm:cxn modelId="{F5A2B198-ADA5-4728-83F6-E097540BF5F0}" type="presOf" srcId="{006961C1-323D-4068-8CE1-944932C71DDD}" destId="{7BAD727F-AB1B-453D-99C3-C61D4C5C25A4}" srcOrd="0" destOrd="0" presId="urn:microsoft.com/office/officeart/2005/8/layout/default"/>
    <dgm:cxn modelId="{7543B70E-F889-443D-A80A-55DFB31810FB}" type="presOf" srcId="{A478A53A-EB02-4A0F-AFB6-C2B40E2592C9}" destId="{7C24A637-95B3-49B4-BD0D-556B3BC1EF21}" srcOrd="0" destOrd="0" presId="urn:microsoft.com/office/officeart/2005/8/layout/default"/>
    <dgm:cxn modelId="{47F14C8D-0C74-45C1-A5AD-1913EE253C81}" type="presOf" srcId="{BC6E6D96-431D-48C0-AF82-B97CBDA60436}" destId="{1E8EDCEB-D6E0-4D77-8700-15B0742CF390}" srcOrd="0" destOrd="0" presId="urn:microsoft.com/office/officeart/2005/8/layout/default"/>
    <dgm:cxn modelId="{9C71232E-20E2-4D8A-A3FE-826D46EF96F9}" srcId="{BC6E6D96-431D-48C0-AF82-B97CBDA60436}" destId="{DB20F2DC-8B85-4EBE-A7A1-771914999693}" srcOrd="3" destOrd="0" parTransId="{90DC2CEC-F24E-45E5-92AE-F66B735B21D3}" sibTransId="{FB7C715B-43E7-4448-8BA9-68F33A9BBDAD}"/>
    <dgm:cxn modelId="{1FD4A106-A5DF-415E-8238-ECAAF54AE48B}" srcId="{BC6E6D96-431D-48C0-AF82-B97CBDA60436}" destId="{A478A53A-EB02-4A0F-AFB6-C2B40E2592C9}" srcOrd="2" destOrd="0" parTransId="{FE8A93E5-7773-42F2-B53C-43A7CF0B28EC}" sibTransId="{A21273FC-87E3-473F-A229-A3FF2B094D65}"/>
    <dgm:cxn modelId="{DF3162AB-C38A-4920-A2B0-EFDECEFFDC30}" type="presParOf" srcId="{1E8EDCEB-D6E0-4D77-8700-15B0742CF390}" destId="{7BAD727F-AB1B-453D-99C3-C61D4C5C25A4}" srcOrd="0" destOrd="0" presId="urn:microsoft.com/office/officeart/2005/8/layout/default"/>
    <dgm:cxn modelId="{096FE94B-782B-4BD2-BB6A-A7A0DCD30C34}" type="presParOf" srcId="{1E8EDCEB-D6E0-4D77-8700-15B0742CF390}" destId="{971D95F0-CAE4-40B9-A753-1C7D4460BFAE}" srcOrd="1" destOrd="0" presId="urn:microsoft.com/office/officeart/2005/8/layout/default"/>
    <dgm:cxn modelId="{CC6F4CEF-DA51-4187-A5D5-41300B1F15CC}" type="presParOf" srcId="{1E8EDCEB-D6E0-4D77-8700-15B0742CF390}" destId="{9788B064-8E18-4A44-92F6-A89330146ACE}" srcOrd="2" destOrd="0" presId="urn:microsoft.com/office/officeart/2005/8/layout/default"/>
    <dgm:cxn modelId="{1A4F88B2-3C1B-4EB1-BD13-72EABFCC2F68}" type="presParOf" srcId="{1E8EDCEB-D6E0-4D77-8700-15B0742CF390}" destId="{556FAD04-0DD7-4F53-A29D-3C02250A6B21}" srcOrd="3" destOrd="0" presId="urn:microsoft.com/office/officeart/2005/8/layout/default"/>
    <dgm:cxn modelId="{AC9EDBE0-E294-4B0A-ADEF-7524F84FB86A}" type="presParOf" srcId="{1E8EDCEB-D6E0-4D77-8700-15B0742CF390}" destId="{7C24A637-95B3-49B4-BD0D-556B3BC1EF21}" srcOrd="4" destOrd="0" presId="urn:microsoft.com/office/officeart/2005/8/layout/default"/>
    <dgm:cxn modelId="{BEC2E7F2-2534-49FC-AE58-D724F8BA34D8}" type="presParOf" srcId="{1E8EDCEB-D6E0-4D77-8700-15B0742CF390}" destId="{87DE9267-2BA3-48A6-9872-2635274DF964}" srcOrd="5" destOrd="0" presId="urn:microsoft.com/office/officeart/2005/8/layout/default"/>
    <dgm:cxn modelId="{41661E94-8C2B-4A2A-A7FB-9F89E299A140}" type="presParOf" srcId="{1E8EDCEB-D6E0-4D77-8700-15B0742CF390}" destId="{AC26475C-5EA2-4B17-892E-2DFCA98148D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334A80-38E6-479D-B6DF-0D3A5522856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BA162B1B-E9B7-4154-A9C4-87B8755A9383}">
      <dgm:prSet/>
      <dgm:spPr/>
      <dgm:t>
        <a:bodyPr/>
        <a:lstStyle/>
        <a:p>
          <a:pPr rtl="0"/>
          <a:r>
            <a:rPr lang="ru-RU" smtClean="0"/>
            <a:t>способствуют развитию познавательного интереса, творческой направленности личности школьников, используя разнообразные методы и средства: проектную деятельность, деловые игры, семинары, круглые столы, конференции, предметные недели, олимпиады, факультативы, конкурсы стенных газет, домашние сочинения и т.д.</a:t>
          </a:r>
          <a:endParaRPr lang="ru-RU"/>
        </a:p>
      </dgm:t>
    </dgm:pt>
    <dgm:pt modelId="{122F9F92-5653-4CFE-AD98-A83B92EA24D4}" type="parTrans" cxnId="{EA579141-3AC6-464D-B243-C7E5A67F4CE3}">
      <dgm:prSet/>
      <dgm:spPr/>
      <dgm:t>
        <a:bodyPr/>
        <a:lstStyle/>
        <a:p>
          <a:endParaRPr lang="ru-RU"/>
        </a:p>
      </dgm:t>
    </dgm:pt>
    <dgm:pt modelId="{6C53A9C5-72AC-4D55-8FFB-68B5F2420D6D}" type="sibTrans" cxnId="{EA579141-3AC6-464D-B243-C7E5A67F4CE3}">
      <dgm:prSet/>
      <dgm:spPr/>
      <dgm:t>
        <a:bodyPr/>
        <a:lstStyle/>
        <a:p>
          <a:endParaRPr lang="ru-RU"/>
        </a:p>
      </dgm:t>
    </dgm:pt>
    <dgm:pt modelId="{79248D1C-8039-40DF-9EE6-335A51C96D7D}">
      <dgm:prSet/>
      <dgm:spPr/>
      <dgm:t>
        <a:bodyPr/>
        <a:lstStyle/>
        <a:p>
          <a:pPr rtl="0"/>
          <a:r>
            <a:rPr lang="ru-RU" smtClean="0"/>
            <a:t>обеспечивают профориентационную направленность уроков, формируют у учащихся общетрудовые, профессионально важные навыки;</a:t>
          </a:r>
          <a:endParaRPr lang="ru-RU"/>
        </a:p>
      </dgm:t>
    </dgm:pt>
    <dgm:pt modelId="{49A5B602-8C48-404A-8681-A2F43A79571E}" type="parTrans" cxnId="{1E852A75-EEDE-4ECB-98D4-092D3A5C3F7C}">
      <dgm:prSet/>
      <dgm:spPr/>
      <dgm:t>
        <a:bodyPr/>
        <a:lstStyle/>
        <a:p>
          <a:endParaRPr lang="ru-RU"/>
        </a:p>
      </dgm:t>
    </dgm:pt>
    <dgm:pt modelId="{E48850AE-7450-488E-8567-B0023F2526EA}" type="sibTrans" cxnId="{1E852A75-EEDE-4ECB-98D4-092D3A5C3F7C}">
      <dgm:prSet/>
      <dgm:spPr/>
      <dgm:t>
        <a:bodyPr/>
        <a:lstStyle/>
        <a:p>
          <a:endParaRPr lang="ru-RU"/>
        </a:p>
      </dgm:t>
    </dgm:pt>
    <dgm:pt modelId="{14C3F188-4132-40FB-8A13-296A2E770A1C}">
      <dgm:prSet/>
      <dgm:spPr/>
      <dgm:t>
        <a:bodyPr/>
        <a:lstStyle/>
        <a:p>
          <a:pPr rtl="0"/>
          <a:r>
            <a:rPr lang="ru-RU" smtClean="0"/>
            <a:t>способствуют формированию у школьников адекватной самооценки;</a:t>
          </a:r>
          <a:endParaRPr lang="ru-RU"/>
        </a:p>
      </dgm:t>
    </dgm:pt>
    <dgm:pt modelId="{254F7BFA-125E-4D16-BC24-8BC93D192F66}" type="parTrans" cxnId="{477BA9A1-5613-414E-8666-3C42711AE023}">
      <dgm:prSet/>
      <dgm:spPr/>
      <dgm:t>
        <a:bodyPr/>
        <a:lstStyle/>
        <a:p>
          <a:endParaRPr lang="ru-RU"/>
        </a:p>
      </dgm:t>
    </dgm:pt>
    <dgm:pt modelId="{0EE51AD3-27C1-443A-A8F8-FC6254ADE759}" type="sibTrans" cxnId="{477BA9A1-5613-414E-8666-3C42711AE023}">
      <dgm:prSet/>
      <dgm:spPr/>
      <dgm:t>
        <a:bodyPr/>
        <a:lstStyle/>
        <a:p>
          <a:endParaRPr lang="ru-RU"/>
        </a:p>
      </dgm:t>
    </dgm:pt>
    <dgm:pt modelId="{07FE143A-26B8-41AF-BF84-68B6419FD6D9}">
      <dgm:prSet/>
      <dgm:spPr/>
      <dgm:t>
        <a:bodyPr/>
        <a:lstStyle/>
        <a:p>
          <a:pPr rtl="0"/>
          <a:r>
            <a:rPr lang="ru-RU" smtClean="0"/>
            <a:t>проводят наблюдения по выявлению склонностей и способностей учащихся;</a:t>
          </a:r>
          <a:endParaRPr lang="ru-RU"/>
        </a:p>
      </dgm:t>
    </dgm:pt>
    <dgm:pt modelId="{13B200C7-3493-4E81-95AF-308154291303}" type="parTrans" cxnId="{14DA4F21-C125-4FD4-B606-BDAB4294D787}">
      <dgm:prSet/>
      <dgm:spPr/>
      <dgm:t>
        <a:bodyPr/>
        <a:lstStyle/>
        <a:p>
          <a:endParaRPr lang="ru-RU"/>
        </a:p>
      </dgm:t>
    </dgm:pt>
    <dgm:pt modelId="{12B37857-3742-4B49-977A-28783F141F5A}" type="sibTrans" cxnId="{14DA4F21-C125-4FD4-B606-BDAB4294D787}">
      <dgm:prSet/>
      <dgm:spPr/>
      <dgm:t>
        <a:bodyPr/>
        <a:lstStyle/>
        <a:p>
          <a:endParaRPr lang="ru-RU"/>
        </a:p>
      </dgm:t>
    </dgm:pt>
    <dgm:pt modelId="{79AA135E-A7A8-4619-BA3A-CDAAA0ECE509}">
      <dgm:prSet/>
      <dgm:spPr/>
      <dgm:t>
        <a:bodyPr/>
        <a:lstStyle/>
        <a:p>
          <a:pPr rtl="0"/>
          <a:r>
            <a:rPr lang="ru-RU" smtClean="0"/>
            <a:t>адаптируют учебные программы в зависимости от профиля класса, особенностей учащихся.</a:t>
          </a:r>
          <a:endParaRPr lang="ru-RU"/>
        </a:p>
      </dgm:t>
    </dgm:pt>
    <dgm:pt modelId="{8F9B29A3-708A-4E7F-9B77-A2510D05615D}" type="parTrans" cxnId="{0FD8409E-75B7-4889-93B0-C36A6C349B8C}">
      <dgm:prSet/>
      <dgm:spPr/>
      <dgm:t>
        <a:bodyPr/>
        <a:lstStyle/>
        <a:p>
          <a:endParaRPr lang="ru-RU"/>
        </a:p>
      </dgm:t>
    </dgm:pt>
    <dgm:pt modelId="{A60AA415-4E47-4143-927E-784E337FE9F2}" type="sibTrans" cxnId="{0FD8409E-75B7-4889-93B0-C36A6C349B8C}">
      <dgm:prSet/>
      <dgm:spPr/>
      <dgm:t>
        <a:bodyPr/>
        <a:lstStyle/>
        <a:p>
          <a:endParaRPr lang="ru-RU"/>
        </a:p>
      </dgm:t>
    </dgm:pt>
    <dgm:pt modelId="{64B4A27D-A7CC-4F4B-9D13-D47302FBAB95}" type="pres">
      <dgm:prSet presAssocID="{D4334A80-38E6-479D-B6DF-0D3A55228563}" presName="Name0" presStyleCnt="0">
        <dgm:presLayoutVars>
          <dgm:chMax val="7"/>
          <dgm:chPref val="7"/>
          <dgm:dir/>
        </dgm:presLayoutVars>
      </dgm:prSet>
      <dgm:spPr/>
    </dgm:pt>
    <dgm:pt modelId="{8292549A-6D15-4911-9011-F008CB19424F}" type="pres">
      <dgm:prSet presAssocID="{D4334A80-38E6-479D-B6DF-0D3A55228563}" presName="Name1" presStyleCnt="0"/>
      <dgm:spPr/>
    </dgm:pt>
    <dgm:pt modelId="{BD7CEE41-3951-4F4B-B696-A9FDAF9D3F29}" type="pres">
      <dgm:prSet presAssocID="{D4334A80-38E6-479D-B6DF-0D3A55228563}" presName="cycle" presStyleCnt="0"/>
      <dgm:spPr/>
    </dgm:pt>
    <dgm:pt modelId="{FCF1E968-9CF1-4DB8-9985-C5FE5482804E}" type="pres">
      <dgm:prSet presAssocID="{D4334A80-38E6-479D-B6DF-0D3A55228563}" presName="srcNode" presStyleLbl="node1" presStyleIdx="0" presStyleCnt="5"/>
      <dgm:spPr/>
    </dgm:pt>
    <dgm:pt modelId="{2696E795-5795-443F-80DE-462D7079A13E}" type="pres">
      <dgm:prSet presAssocID="{D4334A80-38E6-479D-B6DF-0D3A55228563}" presName="conn" presStyleLbl="parChTrans1D2" presStyleIdx="0" presStyleCnt="1"/>
      <dgm:spPr/>
    </dgm:pt>
    <dgm:pt modelId="{350AEB59-EF04-4252-A3CA-8E047E2C0D6A}" type="pres">
      <dgm:prSet presAssocID="{D4334A80-38E6-479D-B6DF-0D3A55228563}" presName="extraNode" presStyleLbl="node1" presStyleIdx="0" presStyleCnt="5"/>
      <dgm:spPr/>
    </dgm:pt>
    <dgm:pt modelId="{E6AA1521-7C6D-40B4-98D5-AA49A3B21275}" type="pres">
      <dgm:prSet presAssocID="{D4334A80-38E6-479D-B6DF-0D3A55228563}" presName="dstNode" presStyleLbl="node1" presStyleIdx="0" presStyleCnt="5"/>
      <dgm:spPr/>
    </dgm:pt>
    <dgm:pt modelId="{945BB1D2-323D-416E-AAB4-75336DABA2C6}" type="pres">
      <dgm:prSet presAssocID="{BA162B1B-E9B7-4154-A9C4-87B8755A9383}" presName="text_1" presStyleLbl="node1" presStyleIdx="0" presStyleCnt="5">
        <dgm:presLayoutVars>
          <dgm:bulletEnabled val="1"/>
        </dgm:presLayoutVars>
      </dgm:prSet>
      <dgm:spPr/>
    </dgm:pt>
    <dgm:pt modelId="{12617567-9C74-4DAF-8E7E-D21524DD5D5E}" type="pres">
      <dgm:prSet presAssocID="{BA162B1B-E9B7-4154-A9C4-87B8755A9383}" presName="accent_1" presStyleCnt="0"/>
      <dgm:spPr/>
    </dgm:pt>
    <dgm:pt modelId="{0AAB109B-88FF-4818-B819-CA47F2A37C73}" type="pres">
      <dgm:prSet presAssocID="{BA162B1B-E9B7-4154-A9C4-87B8755A9383}" presName="accentRepeatNode" presStyleLbl="solidFgAcc1" presStyleIdx="0" presStyleCnt="5"/>
      <dgm:spPr/>
    </dgm:pt>
    <dgm:pt modelId="{828BAEDB-C411-42D1-9C57-8077704E3DE7}" type="pres">
      <dgm:prSet presAssocID="{79248D1C-8039-40DF-9EE6-335A51C96D7D}" presName="text_2" presStyleLbl="node1" presStyleIdx="1" presStyleCnt="5">
        <dgm:presLayoutVars>
          <dgm:bulletEnabled val="1"/>
        </dgm:presLayoutVars>
      </dgm:prSet>
      <dgm:spPr/>
    </dgm:pt>
    <dgm:pt modelId="{F194A913-7C3E-40BC-BF43-8B18B570CDBE}" type="pres">
      <dgm:prSet presAssocID="{79248D1C-8039-40DF-9EE6-335A51C96D7D}" presName="accent_2" presStyleCnt="0"/>
      <dgm:spPr/>
    </dgm:pt>
    <dgm:pt modelId="{E76DB8C7-D271-4229-B2CF-FA06A8D8D7F0}" type="pres">
      <dgm:prSet presAssocID="{79248D1C-8039-40DF-9EE6-335A51C96D7D}" presName="accentRepeatNode" presStyleLbl="solidFgAcc1" presStyleIdx="1" presStyleCnt="5"/>
      <dgm:spPr/>
    </dgm:pt>
    <dgm:pt modelId="{C2D3455A-875B-4664-B117-A750652A570D}" type="pres">
      <dgm:prSet presAssocID="{14C3F188-4132-40FB-8A13-296A2E770A1C}" presName="text_3" presStyleLbl="node1" presStyleIdx="2" presStyleCnt="5">
        <dgm:presLayoutVars>
          <dgm:bulletEnabled val="1"/>
        </dgm:presLayoutVars>
      </dgm:prSet>
      <dgm:spPr/>
    </dgm:pt>
    <dgm:pt modelId="{B53C77A9-B969-4F77-A418-23862AC35F0A}" type="pres">
      <dgm:prSet presAssocID="{14C3F188-4132-40FB-8A13-296A2E770A1C}" presName="accent_3" presStyleCnt="0"/>
      <dgm:spPr/>
    </dgm:pt>
    <dgm:pt modelId="{F6213E7A-AF0C-40E5-96FB-3356C08110AE}" type="pres">
      <dgm:prSet presAssocID="{14C3F188-4132-40FB-8A13-296A2E770A1C}" presName="accentRepeatNode" presStyleLbl="solidFgAcc1" presStyleIdx="2" presStyleCnt="5"/>
      <dgm:spPr/>
    </dgm:pt>
    <dgm:pt modelId="{6AC1DE53-64AB-445F-AB8E-B6458A698CD3}" type="pres">
      <dgm:prSet presAssocID="{07FE143A-26B8-41AF-BF84-68B6419FD6D9}" presName="text_4" presStyleLbl="node1" presStyleIdx="3" presStyleCnt="5">
        <dgm:presLayoutVars>
          <dgm:bulletEnabled val="1"/>
        </dgm:presLayoutVars>
      </dgm:prSet>
      <dgm:spPr/>
    </dgm:pt>
    <dgm:pt modelId="{94EA4685-3238-462B-91E9-79A4E616775B}" type="pres">
      <dgm:prSet presAssocID="{07FE143A-26B8-41AF-BF84-68B6419FD6D9}" presName="accent_4" presStyleCnt="0"/>
      <dgm:spPr/>
    </dgm:pt>
    <dgm:pt modelId="{CC604928-DEDD-4340-9DAA-65A3926D38C2}" type="pres">
      <dgm:prSet presAssocID="{07FE143A-26B8-41AF-BF84-68B6419FD6D9}" presName="accentRepeatNode" presStyleLbl="solidFgAcc1" presStyleIdx="3" presStyleCnt="5"/>
      <dgm:spPr/>
    </dgm:pt>
    <dgm:pt modelId="{C9456097-A1CE-45D3-9041-F0778C48B6B3}" type="pres">
      <dgm:prSet presAssocID="{79AA135E-A7A8-4619-BA3A-CDAAA0ECE509}" presName="text_5" presStyleLbl="node1" presStyleIdx="4" presStyleCnt="5">
        <dgm:presLayoutVars>
          <dgm:bulletEnabled val="1"/>
        </dgm:presLayoutVars>
      </dgm:prSet>
      <dgm:spPr/>
    </dgm:pt>
    <dgm:pt modelId="{836F4AAB-2513-4951-8C9B-D8A834D915A8}" type="pres">
      <dgm:prSet presAssocID="{79AA135E-A7A8-4619-BA3A-CDAAA0ECE509}" presName="accent_5" presStyleCnt="0"/>
      <dgm:spPr/>
    </dgm:pt>
    <dgm:pt modelId="{245ADA4A-BC04-4CDC-95EC-70A26A0B2AB1}" type="pres">
      <dgm:prSet presAssocID="{79AA135E-A7A8-4619-BA3A-CDAAA0ECE509}" presName="accentRepeatNode" presStyleLbl="solidFgAcc1" presStyleIdx="4" presStyleCnt="5"/>
      <dgm:spPr/>
    </dgm:pt>
  </dgm:ptLst>
  <dgm:cxnLst>
    <dgm:cxn modelId="{DC2BDB53-B435-4EDA-817A-688A90241A1E}" type="presOf" srcId="{07FE143A-26B8-41AF-BF84-68B6419FD6D9}" destId="{6AC1DE53-64AB-445F-AB8E-B6458A698CD3}" srcOrd="0" destOrd="0" presId="urn:microsoft.com/office/officeart/2008/layout/VerticalCurvedList"/>
    <dgm:cxn modelId="{14DA4F21-C125-4FD4-B606-BDAB4294D787}" srcId="{D4334A80-38E6-479D-B6DF-0D3A55228563}" destId="{07FE143A-26B8-41AF-BF84-68B6419FD6D9}" srcOrd="3" destOrd="0" parTransId="{13B200C7-3493-4E81-95AF-308154291303}" sibTransId="{12B37857-3742-4B49-977A-28783F141F5A}"/>
    <dgm:cxn modelId="{BD2E5A6B-A8E3-4CAB-8FFE-4CD8837DBC57}" type="presOf" srcId="{D4334A80-38E6-479D-B6DF-0D3A55228563}" destId="{64B4A27D-A7CC-4F4B-9D13-D47302FBAB95}" srcOrd="0" destOrd="0" presId="urn:microsoft.com/office/officeart/2008/layout/VerticalCurvedList"/>
    <dgm:cxn modelId="{E3481966-BA90-42FF-A76C-CB501B5643B5}" type="presOf" srcId="{79AA135E-A7A8-4619-BA3A-CDAAA0ECE509}" destId="{C9456097-A1CE-45D3-9041-F0778C48B6B3}" srcOrd="0" destOrd="0" presId="urn:microsoft.com/office/officeart/2008/layout/VerticalCurvedList"/>
    <dgm:cxn modelId="{73740107-74A7-4A73-B8F4-C2E806BA95E9}" type="presOf" srcId="{BA162B1B-E9B7-4154-A9C4-87B8755A9383}" destId="{945BB1D2-323D-416E-AAB4-75336DABA2C6}" srcOrd="0" destOrd="0" presId="urn:microsoft.com/office/officeart/2008/layout/VerticalCurvedList"/>
    <dgm:cxn modelId="{A31D4EF1-DA28-4D0E-9D13-9B4C9E75DC07}" type="presOf" srcId="{79248D1C-8039-40DF-9EE6-335A51C96D7D}" destId="{828BAEDB-C411-42D1-9C57-8077704E3DE7}" srcOrd="0" destOrd="0" presId="urn:microsoft.com/office/officeart/2008/layout/VerticalCurvedList"/>
    <dgm:cxn modelId="{93F54A8F-73E4-4A40-8419-4E41E979169A}" type="presOf" srcId="{6C53A9C5-72AC-4D55-8FFB-68B5F2420D6D}" destId="{2696E795-5795-443F-80DE-462D7079A13E}" srcOrd="0" destOrd="0" presId="urn:microsoft.com/office/officeart/2008/layout/VerticalCurvedList"/>
    <dgm:cxn modelId="{1E852A75-EEDE-4ECB-98D4-092D3A5C3F7C}" srcId="{D4334A80-38E6-479D-B6DF-0D3A55228563}" destId="{79248D1C-8039-40DF-9EE6-335A51C96D7D}" srcOrd="1" destOrd="0" parTransId="{49A5B602-8C48-404A-8681-A2F43A79571E}" sibTransId="{E48850AE-7450-488E-8567-B0023F2526EA}"/>
    <dgm:cxn modelId="{477BA9A1-5613-414E-8666-3C42711AE023}" srcId="{D4334A80-38E6-479D-B6DF-0D3A55228563}" destId="{14C3F188-4132-40FB-8A13-296A2E770A1C}" srcOrd="2" destOrd="0" parTransId="{254F7BFA-125E-4D16-BC24-8BC93D192F66}" sibTransId="{0EE51AD3-27C1-443A-A8F8-FC6254ADE759}"/>
    <dgm:cxn modelId="{1EDA4B38-4C5D-4C80-923D-099DFACFE02F}" type="presOf" srcId="{14C3F188-4132-40FB-8A13-296A2E770A1C}" destId="{C2D3455A-875B-4664-B117-A750652A570D}" srcOrd="0" destOrd="0" presId="urn:microsoft.com/office/officeart/2008/layout/VerticalCurvedList"/>
    <dgm:cxn modelId="{0FD8409E-75B7-4889-93B0-C36A6C349B8C}" srcId="{D4334A80-38E6-479D-B6DF-0D3A55228563}" destId="{79AA135E-A7A8-4619-BA3A-CDAAA0ECE509}" srcOrd="4" destOrd="0" parTransId="{8F9B29A3-708A-4E7F-9B77-A2510D05615D}" sibTransId="{A60AA415-4E47-4143-927E-784E337FE9F2}"/>
    <dgm:cxn modelId="{EA579141-3AC6-464D-B243-C7E5A67F4CE3}" srcId="{D4334A80-38E6-479D-B6DF-0D3A55228563}" destId="{BA162B1B-E9B7-4154-A9C4-87B8755A9383}" srcOrd="0" destOrd="0" parTransId="{122F9F92-5653-4CFE-AD98-A83B92EA24D4}" sibTransId="{6C53A9C5-72AC-4D55-8FFB-68B5F2420D6D}"/>
    <dgm:cxn modelId="{7132520E-5919-44F5-B6D3-934B44C82F03}" type="presParOf" srcId="{64B4A27D-A7CC-4F4B-9D13-D47302FBAB95}" destId="{8292549A-6D15-4911-9011-F008CB19424F}" srcOrd="0" destOrd="0" presId="urn:microsoft.com/office/officeart/2008/layout/VerticalCurvedList"/>
    <dgm:cxn modelId="{E5F50DB9-2305-46D9-B0A9-4F094F9CDE7F}" type="presParOf" srcId="{8292549A-6D15-4911-9011-F008CB19424F}" destId="{BD7CEE41-3951-4F4B-B696-A9FDAF9D3F29}" srcOrd="0" destOrd="0" presId="urn:microsoft.com/office/officeart/2008/layout/VerticalCurvedList"/>
    <dgm:cxn modelId="{76B18798-C98A-490F-9D1A-A6A3AF8D962B}" type="presParOf" srcId="{BD7CEE41-3951-4F4B-B696-A9FDAF9D3F29}" destId="{FCF1E968-9CF1-4DB8-9985-C5FE5482804E}" srcOrd="0" destOrd="0" presId="urn:microsoft.com/office/officeart/2008/layout/VerticalCurvedList"/>
    <dgm:cxn modelId="{BCF2DF50-8734-46CE-9179-D69A15EF633D}" type="presParOf" srcId="{BD7CEE41-3951-4F4B-B696-A9FDAF9D3F29}" destId="{2696E795-5795-443F-80DE-462D7079A13E}" srcOrd="1" destOrd="0" presId="urn:microsoft.com/office/officeart/2008/layout/VerticalCurvedList"/>
    <dgm:cxn modelId="{8030F194-B345-40AE-9147-0C3E899E08C4}" type="presParOf" srcId="{BD7CEE41-3951-4F4B-B696-A9FDAF9D3F29}" destId="{350AEB59-EF04-4252-A3CA-8E047E2C0D6A}" srcOrd="2" destOrd="0" presId="urn:microsoft.com/office/officeart/2008/layout/VerticalCurvedList"/>
    <dgm:cxn modelId="{5201E378-4C9D-48D5-A9CC-CD26A96B19F1}" type="presParOf" srcId="{BD7CEE41-3951-4F4B-B696-A9FDAF9D3F29}" destId="{E6AA1521-7C6D-40B4-98D5-AA49A3B21275}" srcOrd="3" destOrd="0" presId="urn:microsoft.com/office/officeart/2008/layout/VerticalCurvedList"/>
    <dgm:cxn modelId="{289F5846-6C42-4EEE-A89A-F4ABA80E4087}" type="presParOf" srcId="{8292549A-6D15-4911-9011-F008CB19424F}" destId="{945BB1D2-323D-416E-AAB4-75336DABA2C6}" srcOrd="1" destOrd="0" presId="urn:microsoft.com/office/officeart/2008/layout/VerticalCurvedList"/>
    <dgm:cxn modelId="{24BE6D90-B50C-4906-AC70-3DE6D56C305F}" type="presParOf" srcId="{8292549A-6D15-4911-9011-F008CB19424F}" destId="{12617567-9C74-4DAF-8E7E-D21524DD5D5E}" srcOrd="2" destOrd="0" presId="urn:microsoft.com/office/officeart/2008/layout/VerticalCurvedList"/>
    <dgm:cxn modelId="{08A951E8-2BD7-4BDB-A3A1-2F57F3ED463C}" type="presParOf" srcId="{12617567-9C74-4DAF-8E7E-D21524DD5D5E}" destId="{0AAB109B-88FF-4818-B819-CA47F2A37C73}" srcOrd="0" destOrd="0" presId="urn:microsoft.com/office/officeart/2008/layout/VerticalCurvedList"/>
    <dgm:cxn modelId="{72B0D0F7-9C30-45BE-8E07-0328740C7A36}" type="presParOf" srcId="{8292549A-6D15-4911-9011-F008CB19424F}" destId="{828BAEDB-C411-42D1-9C57-8077704E3DE7}" srcOrd="3" destOrd="0" presId="urn:microsoft.com/office/officeart/2008/layout/VerticalCurvedList"/>
    <dgm:cxn modelId="{E0513554-42FC-4C57-8308-DF3E7C4B7B08}" type="presParOf" srcId="{8292549A-6D15-4911-9011-F008CB19424F}" destId="{F194A913-7C3E-40BC-BF43-8B18B570CDBE}" srcOrd="4" destOrd="0" presId="urn:microsoft.com/office/officeart/2008/layout/VerticalCurvedList"/>
    <dgm:cxn modelId="{69B6E709-AAD9-4DF6-AD91-D253C3F70BCD}" type="presParOf" srcId="{F194A913-7C3E-40BC-BF43-8B18B570CDBE}" destId="{E76DB8C7-D271-4229-B2CF-FA06A8D8D7F0}" srcOrd="0" destOrd="0" presId="urn:microsoft.com/office/officeart/2008/layout/VerticalCurvedList"/>
    <dgm:cxn modelId="{BCAF0526-622F-42F5-B42E-F1E516B0114A}" type="presParOf" srcId="{8292549A-6D15-4911-9011-F008CB19424F}" destId="{C2D3455A-875B-4664-B117-A750652A570D}" srcOrd="5" destOrd="0" presId="urn:microsoft.com/office/officeart/2008/layout/VerticalCurvedList"/>
    <dgm:cxn modelId="{AD00A60D-D45B-4051-95C1-EF6142A2F975}" type="presParOf" srcId="{8292549A-6D15-4911-9011-F008CB19424F}" destId="{B53C77A9-B969-4F77-A418-23862AC35F0A}" srcOrd="6" destOrd="0" presId="urn:microsoft.com/office/officeart/2008/layout/VerticalCurvedList"/>
    <dgm:cxn modelId="{9D817BE4-FDCE-4F8A-97F7-17CC74442BEE}" type="presParOf" srcId="{B53C77A9-B969-4F77-A418-23862AC35F0A}" destId="{F6213E7A-AF0C-40E5-96FB-3356C08110AE}" srcOrd="0" destOrd="0" presId="urn:microsoft.com/office/officeart/2008/layout/VerticalCurvedList"/>
    <dgm:cxn modelId="{6E31EF7E-FF4A-4FA8-B86E-6EF301DD2B2D}" type="presParOf" srcId="{8292549A-6D15-4911-9011-F008CB19424F}" destId="{6AC1DE53-64AB-445F-AB8E-B6458A698CD3}" srcOrd="7" destOrd="0" presId="urn:microsoft.com/office/officeart/2008/layout/VerticalCurvedList"/>
    <dgm:cxn modelId="{3099D436-2AA4-4256-B92D-7997E07B6BBB}" type="presParOf" srcId="{8292549A-6D15-4911-9011-F008CB19424F}" destId="{94EA4685-3238-462B-91E9-79A4E616775B}" srcOrd="8" destOrd="0" presId="urn:microsoft.com/office/officeart/2008/layout/VerticalCurvedList"/>
    <dgm:cxn modelId="{D3179A01-B9CA-4931-A2CD-FBE8C99FBF0B}" type="presParOf" srcId="{94EA4685-3238-462B-91E9-79A4E616775B}" destId="{CC604928-DEDD-4340-9DAA-65A3926D38C2}" srcOrd="0" destOrd="0" presId="urn:microsoft.com/office/officeart/2008/layout/VerticalCurvedList"/>
    <dgm:cxn modelId="{ABD5DB48-7745-4583-A51B-434950487AD3}" type="presParOf" srcId="{8292549A-6D15-4911-9011-F008CB19424F}" destId="{C9456097-A1CE-45D3-9041-F0778C48B6B3}" srcOrd="9" destOrd="0" presId="urn:microsoft.com/office/officeart/2008/layout/VerticalCurvedList"/>
    <dgm:cxn modelId="{3C41393C-93A3-44E0-ADEA-EA9AD61C94DB}" type="presParOf" srcId="{8292549A-6D15-4911-9011-F008CB19424F}" destId="{836F4AAB-2513-4951-8C9B-D8A834D915A8}" srcOrd="10" destOrd="0" presId="urn:microsoft.com/office/officeart/2008/layout/VerticalCurvedList"/>
    <dgm:cxn modelId="{9CA9FAEA-4FF6-4C25-AD06-5184DE3DBE70}" type="presParOf" srcId="{836F4AAB-2513-4951-8C9B-D8A834D915A8}" destId="{245ADA4A-BC04-4CDC-95EC-70A26A0B2A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A7B515-099D-4E9F-8778-226AB12FBF77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2C8E94A4-41D2-4B54-9920-0ED0AE28E618}">
      <dgm:prSet/>
      <dgm:spPr/>
      <dgm:t>
        <a:bodyPr/>
        <a:lstStyle/>
        <a:p>
          <a:pPr rtl="0"/>
          <a:r>
            <a:rPr lang="ru-RU" smtClean="0"/>
            <a:t>регулярно подбирает литературу для учителей и учащихся в помощь выбору профессии и профориентационной работе; </a:t>
          </a:r>
          <a:endParaRPr lang="ru-RU"/>
        </a:p>
      </dgm:t>
    </dgm:pt>
    <dgm:pt modelId="{904ABC1C-86A8-45F1-8A47-85F58761534F}" type="parTrans" cxnId="{4F98ABA9-C38D-4BB0-9F46-C76F918085D5}">
      <dgm:prSet/>
      <dgm:spPr/>
      <dgm:t>
        <a:bodyPr/>
        <a:lstStyle/>
        <a:p>
          <a:endParaRPr lang="ru-RU"/>
        </a:p>
      </dgm:t>
    </dgm:pt>
    <dgm:pt modelId="{E9AC86C5-5977-44EB-B291-37F4DA9E9037}" type="sibTrans" cxnId="{4F98ABA9-C38D-4BB0-9F46-C76F918085D5}">
      <dgm:prSet/>
      <dgm:spPr/>
      <dgm:t>
        <a:bodyPr/>
        <a:lstStyle/>
        <a:p>
          <a:endParaRPr lang="ru-RU"/>
        </a:p>
      </dgm:t>
    </dgm:pt>
    <dgm:pt modelId="{C043A783-F7F5-4517-9939-9A83546CBABE}">
      <dgm:prSet/>
      <dgm:spPr/>
      <dgm:t>
        <a:bodyPr/>
        <a:lstStyle/>
        <a:p>
          <a:pPr rtl="0"/>
          <a:r>
            <a:rPr lang="ru-RU" smtClean="0"/>
            <a:t>изучает читательские интересы учащихся и рекомендует им литературу, помогающую в выборе профессии;</a:t>
          </a:r>
          <a:endParaRPr lang="ru-RU"/>
        </a:p>
      </dgm:t>
    </dgm:pt>
    <dgm:pt modelId="{96848E08-1E2D-499C-A674-C9E3D4222E67}" type="parTrans" cxnId="{BCBA46D1-B342-42CF-B626-883E61F990ED}">
      <dgm:prSet/>
      <dgm:spPr/>
      <dgm:t>
        <a:bodyPr/>
        <a:lstStyle/>
        <a:p>
          <a:endParaRPr lang="ru-RU"/>
        </a:p>
      </dgm:t>
    </dgm:pt>
    <dgm:pt modelId="{AEA17F5E-9697-49CB-BD5F-899844565556}" type="sibTrans" cxnId="{BCBA46D1-B342-42CF-B626-883E61F990ED}">
      <dgm:prSet/>
      <dgm:spPr/>
      <dgm:t>
        <a:bodyPr/>
        <a:lstStyle/>
        <a:p>
          <a:endParaRPr lang="ru-RU"/>
        </a:p>
      </dgm:t>
    </dgm:pt>
    <dgm:pt modelId="{3B28C7F4-2759-4970-8BA4-58AEE50F138E}">
      <dgm:prSet/>
      <dgm:spPr/>
      <dgm:t>
        <a:bodyPr/>
        <a:lstStyle/>
        <a:p>
          <a:pPr rtl="0"/>
          <a:r>
            <a:rPr lang="ru-RU" smtClean="0"/>
            <a:t>организовывает выставки книг о профессиях и читательские диспуты-конференции на темы выбора профессии; </a:t>
          </a:r>
          <a:endParaRPr lang="ru-RU"/>
        </a:p>
      </dgm:t>
    </dgm:pt>
    <dgm:pt modelId="{D73F75D7-C130-4E5A-80CA-6B04BA6B3A28}" type="parTrans" cxnId="{47113365-B9FC-45BF-93F6-C3537E77921D}">
      <dgm:prSet/>
      <dgm:spPr/>
      <dgm:t>
        <a:bodyPr/>
        <a:lstStyle/>
        <a:p>
          <a:endParaRPr lang="ru-RU"/>
        </a:p>
      </dgm:t>
    </dgm:pt>
    <dgm:pt modelId="{C86F3636-93F6-4A11-BEED-3D1CCBB72211}" type="sibTrans" cxnId="{47113365-B9FC-45BF-93F6-C3537E77921D}">
      <dgm:prSet/>
      <dgm:spPr/>
      <dgm:t>
        <a:bodyPr/>
        <a:lstStyle/>
        <a:p>
          <a:endParaRPr lang="ru-RU"/>
        </a:p>
      </dgm:t>
    </dgm:pt>
    <dgm:pt modelId="{FB57268E-3188-4B5B-8B5E-3B90718F55D4}">
      <dgm:prSet/>
      <dgm:spPr/>
      <dgm:t>
        <a:bodyPr/>
        <a:lstStyle/>
        <a:p>
          <a:pPr rtl="0"/>
          <a:r>
            <a:rPr lang="ru-RU" smtClean="0"/>
            <a:t>обобщает и систематизирует методические материалы, справочные данные о потребностях региона в кадрах и другие вспомогательные материалы; </a:t>
          </a:r>
          <a:endParaRPr lang="ru-RU"/>
        </a:p>
      </dgm:t>
    </dgm:pt>
    <dgm:pt modelId="{BA527530-B8B1-401B-A6C9-EF5A5C203CEC}" type="parTrans" cxnId="{B0D91A4D-0303-485E-9962-01FF7EC3ECE9}">
      <dgm:prSet/>
      <dgm:spPr/>
      <dgm:t>
        <a:bodyPr/>
        <a:lstStyle/>
        <a:p>
          <a:endParaRPr lang="ru-RU"/>
        </a:p>
      </dgm:t>
    </dgm:pt>
    <dgm:pt modelId="{EADC62E1-0B6D-4330-8A47-78A251E84B18}" type="sibTrans" cxnId="{B0D91A4D-0303-485E-9962-01FF7EC3ECE9}">
      <dgm:prSet/>
      <dgm:spPr/>
      <dgm:t>
        <a:bodyPr/>
        <a:lstStyle/>
        <a:p>
          <a:endParaRPr lang="ru-RU"/>
        </a:p>
      </dgm:t>
    </dgm:pt>
    <dgm:pt modelId="{D295A997-8ABA-4DB4-8DC6-3984C9D9C684}">
      <dgm:prSet/>
      <dgm:spPr/>
      <dgm:t>
        <a:bodyPr/>
        <a:lstStyle/>
        <a:p>
          <a:pPr rtl="0"/>
          <a:r>
            <a:rPr lang="ru-RU" smtClean="0"/>
            <a:t>регулярно устраивает выставки литературы о профессиях по сферам и отраслям</a:t>
          </a:r>
          <a:endParaRPr lang="ru-RU"/>
        </a:p>
      </dgm:t>
    </dgm:pt>
    <dgm:pt modelId="{86C12B06-3776-40E8-8A9D-2ED7F33F90A8}" type="parTrans" cxnId="{CA14971C-64F9-4BCA-AE6A-1CADFB627E46}">
      <dgm:prSet/>
      <dgm:spPr/>
      <dgm:t>
        <a:bodyPr/>
        <a:lstStyle/>
        <a:p>
          <a:endParaRPr lang="ru-RU"/>
        </a:p>
      </dgm:t>
    </dgm:pt>
    <dgm:pt modelId="{87A5EE1B-7313-43F1-A67F-17E2D6879FBD}" type="sibTrans" cxnId="{CA14971C-64F9-4BCA-AE6A-1CADFB627E46}">
      <dgm:prSet/>
      <dgm:spPr/>
      <dgm:t>
        <a:bodyPr/>
        <a:lstStyle/>
        <a:p>
          <a:endParaRPr lang="ru-RU"/>
        </a:p>
      </dgm:t>
    </dgm:pt>
    <dgm:pt modelId="{51210C18-5A64-45BB-BD07-9DA4F44D568B}" type="pres">
      <dgm:prSet presAssocID="{41A7B515-099D-4E9F-8778-226AB12FBF77}" presName="diagram" presStyleCnt="0">
        <dgm:presLayoutVars>
          <dgm:dir/>
          <dgm:resizeHandles val="exact"/>
        </dgm:presLayoutVars>
      </dgm:prSet>
      <dgm:spPr/>
    </dgm:pt>
    <dgm:pt modelId="{001DE8CB-6CCB-4DEF-B4D7-D76C4E8E3962}" type="pres">
      <dgm:prSet presAssocID="{2C8E94A4-41D2-4B54-9920-0ED0AE28E618}" presName="node" presStyleLbl="node1" presStyleIdx="0" presStyleCnt="5">
        <dgm:presLayoutVars>
          <dgm:bulletEnabled val="1"/>
        </dgm:presLayoutVars>
      </dgm:prSet>
      <dgm:spPr/>
    </dgm:pt>
    <dgm:pt modelId="{3E7C1520-251F-4466-B97E-42A8CFB9A5DD}" type="pres">
      <dgm:prSet presAssocID="{E9AC86C5-5977-44EB-B291-37F4DA9E9037}" presName="sibTrans" presStyleCnt="0"/>
      <dgm:spPr/>
    </dgm:pt>
    <dgm:pt modelId="{C180EF0F-1D47-4C51-8F9D-D5ED4707A3A7}" type="pres">
      <dgm:prSet presAssocID="{C043A783-F7F5-4517-9939-9A83546CBABE}" presName="node" presStyleLbl="node1" presStyleIdx="1" presStyleCnt="5">
        <dgm:presLayoutVars>
          <dgm:bulletEnabled val="1"/>
        </dgm:presLayoutVars>
      </dgm:prSet>
      <dgm:spPr/>
    </dgm:pt>
    <dgm:pt modelId="{4F5AA62E-FAE9-43FF-9587-E29F2401296C}" type="pres">
      <dgm:prSet presAssocID="{AEA17F5E-9697-49CB-BD5F-899844565556}" presName="sibTrans" presStyleCnt="0"/>
      <dgm:spPr/>
    </dgm:pt>
    <dgm:pt modelId="{986718C7-AEF3-4EE1-A18B-984DDA952355}" type="pres">
      <dgm:prSet presAssocID="{3B28C7F4-2759-4970-8BA4-58AEE50F138E}" presName="node" presStyleLbl="node1" presStyleIdx="2" presStyleCnt="5">
        <dgm:presLayoutVars>
          <dgm:bulletEnabled val="1"/>
        </dgm:presLayoutVars>
      </dgm:prSet>
      <dgm:spPr/>
    </dgm:pt>
    <dgm:pt modelId="{0C088070-41D0-4A8D-8665-1F497B3606B4}" type="pres">
      <dgm:prSet presAssocID="{C86F3636-93F6-4A11-BEED-3D1CCBB72211}" presName="sibTrans" presStyleCnt="0"/>
      <dgm:spPr/>
    </dgm:pt>
    <dgm:pt modelId="{DE2F433F-DBB0-41DB-87E5-BD89C12519EB}" type="pres">
      <dgm:prSet presAssocID="{FB57268E-3188-4B5B-8B5E-3B90718F55D4}" presName="node" presStyleLbl="node1" presStyleIdx="3" presStyleCnt="5">
        <dgm:presLayoutVars>
          <dgm:bulletEnabled val="1"/>
        </dgm:presLayoutVars>
      </dgm:prSet>
      <dgm:spPr/>
    </dgm:pt>
    <dgm:pt modelId="{910D2C39-7A96-4487-BBF9-6A5C0F6E42DE}" type="pres">
      <dgm:prSet presAssocID="{EADC62E1-0B6D-4330-8A47-78A251E84B18}" presName="sibTrans" presStyleCnt="0"/>
      <dgm:spPr/>
    </dgm:pt>
    <dgm:pt modelId="{E7D9E93C-2CC5-4F49-A8C7-E9B5681F7766}" type="pres">
      <dgm:prSet presAssocID="{D295A997-8ABA-4DB4-8DC6-3984C9D9C684}" presName="node" presStyleLbl="node1" presStyleIdx="4" presStyleCnt="5">
        <dgm:presLayoutVars>
          <dgm:bulletEnabled val="1"/>
        </dgm:presLayoutVars>
      </dgm:prSet>
      <dgm:spPr/>
    </dgm:pt>
  </dgm:ptLst>
  <dgm:cxnLst>
    <dgm:cxn modelId="{B0D91A4D-0303-485E-9962-01FF7EC3ECE9}" srcId="{41A7B515-099D-4E9F-8778-226AB12FBF77}" destId="{FB57268E-3188-4B5B-8B5E-3B90718F55D4}" srcOrd="3" destOrd="0" parTransId="{BA527530-B8B1-401B-A6C9-EF5A5C203CEC}" sibTransId="{EADC62E1-0B6D-4330-8A47-78A251E84B18}"/>
    <dgm:cxn modelId="{82D66A0E-A163-47F5-A9F7-F7752C90066A}" type="presOf" srcId="{2C8E94A4-41D2-4B54-9920-0ED0AE28E618}" destId="{001DE8CB-6CCB-4DEF-B4D7-D76C4E8E3962}" srcOrd="0" destOrd="0" presId="urn:microsoft.com/office/officeart/2005/8/layout/default"/>
    <dgm:cxn modelId="{F3F8D761-37F4-4209-9EA7-027E9FC736DD}" type="presOf" srcId="{FB57268E-3188-4B5B-8B5E-3B90718F55D4}" destId="{DE2F433F-DBB0-41DB-87E5-BD89C12519EB}" srcOrd="0" destOrd="0" presId="urn:microsoft.com/office/officeart/2005/8/layout/default"/>
    <dgm:cxn modelId="{47113365-B9FC-45BF-93F6-C3537E77921D}" srcId="{41A7B515-099D-4E9F-8778-226AB12FBF77}" destId="{3B28C7F4-2759-4970-8BA4-58AEE50F138E}" srcOrd="2" destOrd="0" parTransId="{D73F75D7-C130-4E5A-80CA-6B04BA6B3A28}" sibTransId="{C86F3636-93F6-4A11-BEED-3D1CCBB72211}"/>
    <dgm:cxn modelId="{6F6A9503-5E59-4E7D-8C42-D25BFF1C1E94}" type="presOf" srcId="{3B28C7F4-2759-4970-8BA4-58AEE50F138E}" destId="{986718C7-AEF3-4EE1-A18B-984DDA952355}" srcOrd="0" destOrd="0" presId="urn:microsoft.com/office/officeart/2005/8/layout/default"/>
    <dgm:cxn modelId="{4F98ABA9-C38D-4BB0-9F46-C76F918085D5}" srcId="{41A7B515-099D-4E9F-8778-226AB12FBF77}" destId="{2C8E94A4-41D2-4B54-9920-0ED0AE28E618}" srcOrd="0" destOrd="0" parTransId="{904ABC1C-86A8-45F1-8A47-85F58761534F}" sibTransId="{E9AC86C5-5977-44EB-B291-37F4DA9E9037}"/>
    <dgm:cxn modelId="{4BF7A405-3389-481A-AD5C-0563DFEDBDAC}" type="presOf" srcId="{D295A997-8ABA-4DB4-8DC6-3984C9D9C684}" destId="{E7D9E93C-2CC5-4F49-A8C7-E9B5681F7766}" srcOrd="0" destOrd="0" presId="urn:microsoft.com/office/officeart/2005/8/layout/default"/>
    <dgm:cxn modelId="{CA14971C-64F9-4BCA-AE6A-1CADFB627E46}" srcId="{41A7B515-099D-4E9F-8778-226AB12FBF77}" destId="{D295A997-8ABA-4DB4-8DC6-3984C9D9C684}" srcOrd="4" destOrd="0" parTransId="{86C12B06-3776-40E8-8A9D-2ED7F33F90A8}" sibTransId="{87A5EE1B-7313-43F1-A67F-17E2D6879FBD}"/>
    <dgm:cxn modelId="{BCBA46D1-B342-42CF-B626-883E61F990ED}" srcId="{41A7B515-099D-4E9F-8778-226AB12FBF77}" destId="{C043A783-F7F5-4517-9939-9A83546CBABE}" srcOrd="1" destOrd="0" parTransId="{96848E08-1E2D-499C-A674-C9E3D4222E67}" sibTransId="{AEA17F5E-9697-49CB-BD5F-899844565556}"/>
    <dgm:cxn modelId="{DD721843-2806-4A78-9E6A-4E4DE81E4B9D}" type="presOf" srcId="{C043A783-F7F5-4517-9939-9A83546CBABE}" destId="{C180EF0F-1D47-4C51-8F9D-D5ED4707A3A7}" srcOrd="0" destOrd="0" presId="urn:microsoft.com/office/officeart/2005/8/layout/default"/>
    <dgm:cxn modelId="{FFAB15EB-BFCE-4045-AB1F-44479AD3F7DD}" type="presOf" srcId="{41A7B515-099D-4E9F-8778-226AB12FBF77}" destId="{51210C18-5A64-45BB-BD07-9DA4F44D568B}" srcOrd="0" destOrd="0" presId="urn:microsoft.com/office/officeart/2005/8/layout/default"/>
    <dgm:cxn modelId="{1444BD9B-4DE0-43C1-BD9C-C5C7D7C17884}" type="presParOf" srcId="{51210C18-5A64-45BB-BD07-9DA4F44D568B}" destId="{001DE8CB-6CCB-4DEF-B4D7-D76C4E8E3962}" srcOrd="0" destOrd="0" presId="urn:microsoft.com/office/officeart/2005/8/layout/default"/>
    <dgm:cxn modelId="{FFED3B51-4321-44AE-B001-5DA2BC2C2667}" type="presParOf" srcId="{51210C18-5A64-45BB-BD07-9DA4F44D568B}" destId="{3E7C1520-251F-4466-B97E-42A8CFB9A5DD}" srcOrd="1" destOrd="0" presId="urn:microsoft.com/office/officeart/2005/8/layout/default"/>
    <dgm:cxn modelId="{8DB9A036-3DEC-4344-92C7-BB60F4F3F04D}" type="presParOf" srcId="{51210C18-5A64-45BB-BD07-9DA4F44D568B}" destId="{C180EF0F-1D47-4C51-8F9D-D5ED4707A3A7}" srcOrd="2" destOrd="0" presId="urn:microsoft.com/office/officeart/2005/8/layout/default"/>
    <dgm:cxn modelId="{FE190D01-7A2B-41FC-BE68-673C951281ED}" type="presParOf" srcId="{51210C18-5A64-45BB-BD07-9DA4F44D568B}" destId="{4F5AA62E-FAE9-43FF-9587-E29F2401296C}" srcOrd="3" destOrd="0" presId="urn:microsoft.com/office/officeart/2005/8/layout/default"/>
    <dgm:cxn modelId="{E9F439E2-C9B1-49D1-91EF-FD0FAC81C30E}" type="presParOf" srcId="{51210C18-5A64-45BB-BD07-9DA4F44D568B}" destId="{986718C7-AEF3-4EE1-A18B-984DDA952355}" srcOrd="4" destOrd="0" presId="urn:microsoft.com/office/officeart/2005/8/layout/default"/>
    <dgm:cxn modelId="{4DC82BB0-3134-4519-9B99-6851D125DA50}" type="presParOf" srcId="{51210C18-5A64-45BB-BD07-9DA4F44D568B}" destId="{0C088070-41D0-4A8D-8665-1F497B3606B4}" srcOrd="5" destOrd="0" presId="urn:microsoft.com/office/officeart/2005/8/layout/default"/>
    <dgm:cxn modelId="{A2521200-F948-434E-A1D2-ED98B0936EC1}" type="presParOf" srcId="{51210C18-5A64-45BB-BD07-9DA4F44D568B}" destId="{DE2F433F-DBB0-41DB-87E5-BD89C12519EB}" srcOrd="6" destOrd="0" presId="urn:microsoft.com/office/officeart/2005/8/layout/default"/>
    <dgm:cxn modelId="{C392035B-C042-49AC-B073-44186FBCEFE3}" type="presParOf" srcId="{51210C18-5A64-45BB-BD07-9DA4F44D568B}" destId="{910D2C39-7A96-4487-BBF9-6A5C0F6E42DE}" srcOrd="7" destOrd="0" presId="urn:microsoft.com/office/officeart/2005/8/layout/default"/>
    <dgm:cxn modelId="{219567DF-5B2F-45B7-B86F-D193C3501003}" type="presParOf" srcId="{51210C18-5A64-45BB-BD07-9DA4F44D568B}" destId="{E7D9E93C-2CC5-4F49-A8C7-E9B5681F776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E3CD03-4793-4935-9EDF-4A90E9B22A6F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20E2A2-B603-4FD1-8C7D-F5D31C5752DB}">
      <dgm:prSet/>
      <dgm:spPr/>
      <dgm:t>
        <a:bodyPr/>
        <a:lstStyle/>
        <a:p>
          <a:pPr rtl="0"/>
          <a:r>
            <a:rPr lang="ru-RU" b="1" dirty="0" smtClean="0"/>
            <a:t>познавательная</a:t>
          </a:r>
          <a:endParaRPr lang="ru-RU" b="1" dirty="0"/>
        </a:p>
      </dgm:t>
    </dgm:pt>
    <dgm:pt modelId="{93C53FE7-7280-4CBC-936C-605AB084086E}" type="parTrans" cxnId="{2A661AC0-F8BA-49FF-83CF-DEE3EBF7B1D6}">
      <dgm:prSet/>
      <dgm:spPr/>
      <dgm:t>
        <a:bodyPr/>
        <a:lstStyle/>
        <a:p>
          <a:endParaRPr lang="ru-RU"/>
        </a:p>
      </dgm:t>
    </dgm:pt>
    <dgm:pt modelId="{25CA89FA-286B-4751-A0FC-2437D85B5ED7}" type="sibTrans" cxnId="{2A661AC0-F8BA-49FF-83CF-DEE3EBF7B1D6}">
      <dgm:prSet/>
      <dgm:spPr/>
      <dgm:t>
        <a:bodyPr/>
        <a:lstStyle/>
        <a:p>
          <a:endParaRPr lang="ru-RU"/>
        </a:p>
      </dgm:t>
    </dgm:pt>
    <dgm:pt modelId="{BD80F002-BE96-44C3-9D5D-F1F09A6A7496}">
      <dgm:prSet/>
      <dgm:spPr/>
      <dgm:t>
        <a:bodyPr/>
        <a:lstStyle/>
        <a:p>
          <a:pPr rtl="0"/>
          <a:r>
            <a:rPr lang="ru-RU" b="1" dirty="0" smtClean="0"/>
            <a:t>Общественно- полезная</a:t>
          </a:r>
          <a:endParaRPr lang="ru-RU" b="1" dirty="0"/>
        </a:p>
      </dgm:t>
    </dgm:pt>
    <dgm:pt modelId="{2DAAF47D-9A37-441C-B0BD-551D714D2820}" type="parTrans" cxnId="{3A616E9C-ACED-40C3-8A4A-E87CDD4B8D1A}">
      <dgm:prSet/>
      <dgm:spPr/>
      <dgm:t>
        <a:bodyPr/>
        <a:lstStyle/>
        <a:p>
          <a:endParaRPr lang="ru-RU"/>
        </a:p>
      </dgm:t>
    </dgm:pt>
    <dgm:pt modelId="{94AF00F1-572F-4799-A850-3109304FA20A}" type="sibTrans" cxnId="{3A616E9C-ACED-40C3-8A4A-E87CDD4B8D1A}">
      <dgm:prSet/>
      <dgm:spPr/>
      <dgm:t>
        <a:bodyPr/>
        <a:lstStyle/>
        <a:p>
          <a:endParaRPr lang="ru-RU"/>
        </a:p>
      </dgm:t>
    </dgm:pt>
    <dgm:pt modelId="{21E2F4F2-1A72-4CA3-BA6F-760999F658F3}">
      <dgm:prSet/>
      <dgm:spPr/>
      <dgm:t>
        <a:bodyPr/>
        <a:lstStyle/>
        <a:p>
          <a:pPr rtl="0"/>
          <a:r>
            <a:rPr lang="ru-RU" b="1" dirty="0" smtClean="0"/>
            <a:t>коммуникативная</a:t>
          </a:r>
          <a:endParaRPr lang="ru-RU" b="1" dirty="0"/>
        </a:p>
      </dgm:t>
    </dgm:pt>
    <dgm:pt modelId="{165B6052-AB29-40AA-BB19-74DF0CF8CB59}" type="parTrans" cxnId="{14FF4F0F-C495-4523-8868-3F423D879536}">
      <dgm:prSet/>
      <dgm:spPr/>
      <dgm:t>
        <a:bodyPr/>
        <a:lstStyle/>
        <a:p>
          <a:endParaRPr lang="ru-RU"/>
        </a:p>
      </dgm:t>
    </dgm:pt>
    <dgm:pt modelId="{B89BF55C-163D-443C-A422-3F75E1D564E2}" type="sibTrans" cxnId="{14FF4F0F-C495-4523-8868-3F423D879536}">
      <dgm:prSet/>
      <dgm:spPr/>
      <dgm:t>
        <a:bodyPr/>
        <a:lstStyle/>
        <a:p>
          <a:endParaRPr lang="ru-RU"/>
        </a:p>
      </dgm:t>
    </dgm:pt>
    <dgm:pt modelId="{E0059501-1F3C-492E-AA8E-9F1B22D38C54}">
      <dgm:prSet/>
      <dgm:spPr/>
      <dgm:t>
        <a:bodyPr/>
        <a:lstStyle/>
        <a:p>
          <a:pPr rtl="0"/>
          <a:r>
            <a:rPr lang="ru-RU" b="1" dirty="0" smtClean="0"/>
            <a:t>игровая</a:t>
          </a:r>
          <a:endParaRPr lang="ru-RU" b="1" dirty="0"/>
        </a:p>
      </dgm:t>
    </dgm:pt>
    <dgm:pt modelId="{1047F11F-FF85-4F74-9193-27284DBF22A7}" type="parTrans" cxnId="{6D3B4CC1-4F90-414E-8AC1-3FF909AA3AD7}">
      <dgm:prSet/>
      <dgm:spPr/>
      <dgm:t>
        <a:bodyPr/>
        <a:lstStyle/>
        <a:p>
          <a:endParaRPr lang="ru-RU"/>
        </a:p>
      </dgm:t>
    </dgm:pt>
    <dgm:pt modelId="{4A8AE108-EF12-443B-8D2B-FD493A9F5358}" type="sibTrans" cxnId="{6D3B4CC1-4F90-414E-8AC1-3FF909AA3AD7}">
      <dgm:prSet/>
      <dgm:spPr/>
      <dgm:t>
        <a:bodyPr/>
        <a:lstStyle/>
        <a:p>
          <a:endParaRPr lang="ru-RU"/>
        </a:p>
      </dgm:t>
    </dgm:pt>
    <dgm:pt modelId="{99A8DBFC-8840-4231-A221-5A544BA559C0}">
      <dgm:prSet/>
      <dgm:spPr/>
      <dgm:t>
        <a:bodyPr/>
        <a:lstStyle/>
        <a:p>
          <a:pPr rtl="0"/>
          <a:r>
            <a:rPr lang="ru-RU" b="1" dirty="0" smtClean="0"/>
            <a:t>производительный труд</a:t>
          </a:r>
          <a:endParaRPr lang="ru-RU" b="1" dirty="0"/>
        </a:p>
      </dgm:t>
    </dgm:pt>
    <dgm:pt modelId="{1CE7E4B1-ED3C-4FB3-9A95-58A6CF754940}" type="parTrans" cxnId="{9AC0FFB3-DF43-44A3-B9E9-58534A94082F}">
      <dgm:prSet/>
      <dgm:spPr/>
      <dgm:t>
        <a:bodyPr/>
        <a:lstStyle/>
        <a:p>
          <a:endParaRPr lang="ru-RU"/>
        </a:p>
      </dgm:t>
    </dgm:pt>
    <dgm:pt modelId="{8B5D2674-1BC7-470D-83C6-2DAD0FABF521}" type="sibTrans" cxnId="{9AC0FFB3-DF43-44A3-B9E9-58534A94082F}">
      <dgm:prSet/>
      <dgm:spPr/>
      <dgm:t>
        <a:bodyPr/>
        <a:lstStyle/>
        <a:p>
          <a:endParaRPr lang="ru-RU"/>
        </a:p>
      </dgm:t>
    </dgm:pt>
    <dgm:pt modelId="{A3464302-C9D1-4C67-B1FE-2F6C7DB5CB5D}" type="pres">
      <dgm:prSet presAssocID="{76E3CD03-4793-4935-9EDF-4A90E9B22A6F}" presName="compositeShape" presStyleCnt="0">
        <dgm:presLayoutVars>
          <dgm:dir/>
          <dgm:resizeHandles/>
        </dgm:presLayoutVars>
      </dgm:prSet>
      <dgm:spPr/>
    </dgm:pt>
    <dgm:pt modelId="{58FB8C09-3164-43C3-9220-F2F2ACC6D27E}" type="pres">
      <dgm:prSet presAssocID="{76E3CD03-4793-4935-9EDF-4A90E9B22A6F}" presName="pyramid" presStyleLbl="node1" presStyleIdx="0" presStyleCnt="1" custLinFactNeighborX="-16412"/>
      <dgm:spPr/>
    </dgm:pt>
    <dgm:pt modelId="{6F44E52D-A961-4C13-AB47-489600AED8D0}" type="pres">
      <dgm:prSet presAssocID="{76E3CD03-4793-4935-9EDF-4A90E9B22A6F}" presName="theList" presStyleCnt="0"/>
      <dgm:spPr/>
    </dgm:pt>
    <dgm:pt modelId="{56F6A87F-CDCF-45FF-BC71-BCE953CF08FD}" type="pres">
      <dgm:prSet presAssocID="{1620E2A2-B603-4FD1-8C7D-F5D31C5752DB}" presName="aNode" presStyleLbl="fgAcc1" presStyleIdx="0" presStyleCnt="5">
        <dgm:presLayoutVars>
          <dgm:bulletEnabled val="1"/>
        </dgm:presLayoutVars>
      </dgm:prSet>
      <dgm:spPr/>
    </dgm:pt>
    <dgm:pt modelId="{FA3F24AC-9E44-40F0-A0AE-C0D1C4B13482}" type="pres">
      <dgm:prSet presAssocID="{1620E2A2-B603-4FD1-8C7D-F5D31C5752DB}" presName="aSpace" presStyleCnt="0"/>
      <dgm:spPr/>
    </dgm:pt>
    <dgm:pt modelId="{9A32741B-8D79-46F9-B2EB-3209EFD060C6}" type="pres">
      <dgm:prSet presAssocID="{BD80F002-BE96-44C3-9D5D-F1F09A6A7496}" presName="aNode" presStyleLbl="fgAcc1" presStyleIdx="1" presStyleCnt="5">
        <dgm:presLayoutVars>
          <dgm:bulletEnabled val="1"/>
        </dgm:presLayoutVars>
      </dgm:prSet>
      <dgm:spPr/>
    </dgm:pt>
    <dgm:pt modelId="{EE008961-CE6C-4CFB-89B7-198724437C49}" type="pres">
      <dgm:prSet presAssocID="{BD80F002-BE96-44C3-9D5D-F1F09A6A7496}" presName="aSpace" presStyleCnt="0"/>
      <dgm:spPr/>
    </dgm:pt>
    <dgm:pt modelId="{C7A7BAB2-AC3A-4226-BA04-C4FCFA138C0A}" type="pres">
      <dgm:prSet presAssocID="{21E2F4F2-1A72-4CA3-BA6F-760999F658F3}" presName="aNode" presStyleLbl="fgAcc1" presStyleIdx="2" presStyleCnt="5">
        <dgm:presLayoutVars>
          <dgm:bulletEnabled val="1"/>
        </dgm:presLayoutVars>
      </dgm:prSet>
      <dgm:spPr/>
    </dgm:pt>
    <dgm:pt modelId="{4B323D9A-D2DA-46C1-95AA-58A190097ABB}" type="pres">
      <dgm:prSet presAssocID="{21E2F4F2-1A72-4CA3-BA6F-760999F658F3}" presName="aSpace" presStyleCnt="0"/>
      <dgm:spPr/>
    </dgm:pt>
    <dgm:pt modelId="{4EF61F60-8B69-4582-A205-29B5D8AE3999}" type="pres">
      <dgm:prSet presAssocID="{E0059501-1F3C-492E-AA8E-9F1B22D38C54}" presName="aNode" presStyleLbl="fgAcc1" presStyleIdx="3" presStyleCnt="5">
        <dgm:presLayoutVars>
          <dgm:bulletEnabled val="1"/>
        </dgm:presLayoutVars>
      </dgm:prSet>
      <dgm:spPr/>
    </dgm:pt>
    <dgm:pt modelId="{1FCCC56F-54E8-45BD-A642-2B3FA768AE36}" type="pres">
      <dgm:prSet presAssocID="{E0059501-1F3C-492E-AA8E-9F1B22D38C54}" presName="aSpace" presStyleCnt="0"/>
      <dgm:spPr/>
    </dgm:pt>
    <dgm:pt modelId="{4BB3661F-76B9-457C-9158-B3BF0FF1BE0C}" type="pres">
      <dgm:prSet presAssocID="{99A8DBFC-8840-4231-A221-5A544BA559C0}" presName="aNode" presStyleLbl="fgAcc1" presStyleIdx="4" presStyleCnt="5">
        <dgm:presLayoutVars>
          <dgm:bulletEnabled val="1"/>
        </dgm:presLayoutVars>
      </dgm:prSet>
      <dgm:spPr/>
    </dgm:pt>
    <dgm:pt modelId="{0A7408AF-D5BF-4665-BB96-C163B0B013C0}" type="pres">
      <dgm:prSet presAssocID="{99A8DBFC-8840-4231-A221-5A544BA559C0}" presName="aSpace" presStyleCnt="0"/>
      <dgm:spPr/>
    </dgm:pt>
  </dgm:ptLst>
  <dgm:cxnLst>
    <dgm:cxn modelId="{6D3B4CC1-4F90-414E-8AC1-3FF909AA3AD7}" srcId="{76E3CD03-4793-4935-9EDF-4A90E9B22A6F}" destId="{E0059501-1F3C-492E-AA8E-9F1B22D38C54}" srcOrd="3" destOrd="0" parTransId="{1047F11F-FF85-4F74-9193-27284DBF22A7}" sibTransId="{4A8AE108-EF12-443B-8D2B-FD493A9F5358}"/>
    <dgm:cxn modelId="{30D4A301-0D1F-4C63-8828-228CC045E629}" type="presOf" srcId="{E0059501-1F3C-492E-AA8E-9F1B22D38C54}" destId="{4EF61F60-8B69-4582-A205-29B5D8AE3999}" srcOrd="0" destOrd="0" presId="urn:microsoft.com/office/officeart/2005/8/layout/pyramid2"/>
    <dgm:cxn modelId="{5CF40E6A-4B9F-4221-9E7B-09E260CBBC35}" type="presOf" srcId="{BD80F002-BE96-44C3-9D5D-F1F09A6A7496}" destId="{9A32741B-8D79-46F9-B2EB-3209EFD060C6}" srcOrd="0" destOrd="0" presId="urn:microsoft.com/office/officeart/2005/8/layout/pyramid2"/>
    <dgm:cxn modelId="{C41D886E-7605-4F72-BD49-C2D722D3830B}" type="presOf" srcId="{99A8DBFC-8840-4231-A221-5A544BA559C0}" destId="{4BB3661F-76B9-457C-9158-B3BF0FF1BE0C}" srcOrd="0" destOrd="0" presId="urn:microsoft.com/office/officeart/2005/8/layout/pyramid2"/>
    <dgm:cxn modelId="{9AC0FFB3-DF43-44A3-B9E9-58534A94082F}" srcId="{76E3CD03-4793-4935-9EDF-4A90E9B22A6F}" destId="{99A8DBFC-8840-4231-A221-5A544BA559C0}" srcOrd="4" destOrd="0" parTransId="{1CE7E4B1-ED3C-4FB3-9A95-58A6CF754940}" sibTransId="{8B5D2674-1BC7-470D-83C6-2DAD0FABF521}"/>
    <dgm:cxn modelId="{8C3CE87A-62F6-430A-9A27-3A4A00EBF4A0}" type="presOf" srcId="{76E3CD03-4793-4935-9EDF-4A90E9B22A6F}" destId="{A3464302-C9D1-4C67-B1FE-2F6C7DB5CB5D}" srcOrd="0" destOrd="0" presId="urn:microsoft.com/office/officeart/2005/8/layout/pyramid2"/>
    <dgm:cxn modelId="{14FF4F0F-C495-4523-8868-3F423D879536}" srcId="{76E3CD03-4793-4935-9EDF-4A90E9B22A6F}" destId="{21E2F4F2-1A72-4CA3-BA6F-760999F658F3}" srcOrd="2" destOrd="0" parTransId="{165B6052-AB29-40AA-BB19-74DF0CF8CB59}" sibTransId="{B89BF55C-163D-443C-A422-3F75E1D564E2}"/>
    <dgm:cxn modelId="{3A616E9C-ACED-40C3-8A4A-E87CDD4B8D1A}" srcId="{76E3CD03-4793-4935-9EDF-4A90E9B22A6F}" destId="{BD80F002-BE96-44C3-9D5D-F1F09A6A7496}" srcOrd="1" destOrd="0" parTransId="{2DAAF47D-9A37-441C-B0BD-551D714D2820}" sibTransId="{94AF00F1-572F-4799-A850-3109304FA20A}"/>
    <dgm:cxn modelId="{515781F9-9B35-4421-B089-18B038E2A50E}" type="presOf" srcId="{21E2F4F2-1A72-4CA3-BA6F-760999F658F3}" destId="{C7A7BAB2-AC3A-4226-BA04-C4FCFA138C0A}" srcOrd="0" destOrd="0" presId="urn:microsoft.com/office/officeart/2005/8/layout/pyramid2"/>
    <dgm:cxn modelId="{1F9C20F1-F3D2-43A2-8F37-3F5392AFE093}" type="presOf" srcId="{1620E2A2-B603-4FD1-8C7D-F5D31C5752DB}" destId="{56F6A87F-CDCF-45FF-BC71-BCE953CF08FD}" srcOrd="0" destOrd="0" presId="urn:microsoft.com/office/officeart/2005/8/layout/pyramid2"/>
    <dgm:cxn modelId="{2A661AC0-F8BA-49FF-83CF-DEE3EBF7B1D6}" srcId="{76E3CD03-4793-4935-9EDF-4A90E9B22A6F}" destId="{1620E2A2-B603-4FD1-8C7D-F5D31C5752DB}" srcOrd="0" destOrd="0" parTransId="{93C53FE7-7280-4CBC-936C-605AB084086E}" sibTransId="{25CA89FA-286B-4751-A0FC-2437D85B5ED7}"/>
    <dgm:cxn modelId="{95DFE919-567E-4F40-AA09-E1E5BA76952C}" type="presParOf" srcId="{A3464302-C9D1-4C67-B1FE-2F6C7DB5CB5D}" destId="{58FB8C09-3164-43C3-9220-F2F2ACC6D27E}" srcOrd="0" destOrd="0" presId="urn:microsoft.com/office/officeart/2005/8/layout/pyramid2"/>
    <dgm:cxn modelId="{A3E1DE7D-75CC-4F6F-A67C-4D6E321D23D2}" type="presParOf" srcId="{A3464302-C9D1-4C67-B1FE-2F6C7DB5CB5D}" destId="{6F44E52D-A961-4C13-AB47-489600AED8D0}" srcOrd="1" destOrd="0" presId="urn:microsoft.com/office/officeart/2005/8/layout/pyramid2"/>
    <dgm:cxn modelId="{287650E3-804A-457C-B639-0C1879A09B3E}" type="presParOf" srcId="{6F44E52D-A961-4C13-AB47-489600AED8D0}" destId="{56F6A87F-CDCF-45FF-BC71-BCE953CF08FD}" srcOrd="0" destOrd="0" presId="urn:microsoft.com/office/officeart/2005/8/layout/pyramid2"/>
    <dgm:cxn modelId="{B40BD1AF-F7C5-4746-9374-45A6E11B4F5F}" type="presParOf" srcId="{6F44E52D-A961-4C13-AB47-489600AED8D0}" destId="{FA3F24AC-9E44-40F0-A0AE-C0D1C4B13482}" srcOrd="1" destOrd="0" presId="urn:microsoft.com/office/officeart/2005/8/layout/pyramid2"/>
    <dgm:cxn modelId="{8C7EDF0B-2CC9-489C-B9F3-7D1F18CD4F9E}" type="presParOf" srcId="{6F44E52D-A961-4C13-AB47-489600AED8D0}" destId="{9A32741B-8D79-46F9-B2EB-3209EFD060C6}" srcOrd="2" destOrd="0" presId="urn:microsoft.com/office/officeart/2005/8/layout/pyramid2"/>
    <dgm:cxn modelId="{CF5441C9-1D5E-45BA-B4BE-6E9ED007C2A7}" type="presParOf" srcId="{6F44E52D-A961-4C13-AB47-489600AED8D0}" destId="{EE008961-CE6C-4CFB-89B7-198724437C49}" srcOrd="3" destOrd="0" presId="urn:microsoft.com/office/officeart/2005/8/layout/pyramid2"/>
    <dgm:cxn modelId="{41748365-530B-433D-A183-7E559F5968C5}" type="presParOf" srcId="{6F44E52D-A961-4C13-AB47-489600AED8D0}" destId="{C7A7BAB2-AC3A-4226-BA04-C4FCFA138C0A}" srcOrd="4" destOrd="0" presId="urn:microsoft.com/office/officeart/2005/8/layout/pyramid2"/>
    <dgm:cxn modelId="{0F5546AD-5243-4126-B465-FA2E8BA46EE7}" type="presParOf" srcId="{6F44E52D-A961-4C13-AB47-489600AED8D0}" destId="{4B323D9A-D2DA-46C1-95AA-58A190097ABB}" srcOrd="5" destOrd="0" presId="urn:microsoft.com/office/officeart/2005/8/layout/pyramid2"/>
    <dgm:cxn modelId="{1BA11A34-0705-4147-9D41-7F6DF545E470}" type="presParOf" srcId="{6F44E52D-A961-4C13-AB47-489600AED8D0}" destId="{4EF61F60-8B69-4582-A205-29B5D8AE3999}" srcOrd="6" destOrd="0" presId="urn:microsoft.com/office/officeart/2005/8/layout/pyramid2"/>
    <dgm:cxn modelId="{BF349CE8-9666-46DD-9991-D468052EEA49}" type="presParOf" srcId="{6F44E52D-A961-4C13-AB47-489600AED8D0}" destId="{1FCCC56F-54E8-45BD-A642-2B3FA768AE36}" srcOrd="7" destOrd="0" presId="urn:microsoft.com/office/officeart/2005/8/layout/pyramid2"/>
    <dgm:cxn modelId="{CD414343-A2B9-43BC-99DD-16CBE9CBDE67}" type="presParOf" srcId="{6F44E52D-A961-4C13-AB47-489600AED8D0}" destId="{4BB3661F-76B9-457C-9158-B3BF0FF1BE0C}" srcOrd="8" destOrd="0" presId="urn:microsoft.com/office/officeart/2005/8/layout/pyramid2"/>
    <dgm:cxn modelId="{97A147D9-AF11-4914-8DF5-16DAD5B3DC80}" type="presParOf" srcId="{6F44E52D-A961-4C13-AB47-489600AED8D0}" destId="{0A7408AF-D5BF-4665-BB96-C163B0B013C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ED1B6C-9834-4B87-A037-F339CA69DA42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F88B63DE-9A9F-4AAC-8CC4-B0033EF4E025}">
      <dgm:prSet custT="1"/>
      <dgm:spPr/>
      <dgm:t>
        <a:bodyPr/>
        <a:lstStyle/>
        <a:p>
          <a:pPr rtl="0"/>
          <a:r>
            <a:rPr lang="ru-RU" sz="1800" dirty="0" smtClean="0"/>
            <a:t>Консультации по выбору профиля обучения (инд., групп.).</a:t>
          </a:r>
          <a:endParaRPr lang="ru-RU" sz="1800" dirty="0"/>
        </a:p>
      </dgm:t>
    </dgm:pt>
    <dgm:pt modelId="{7DBA4B87-A9AE-4A67-80E6-5B1AD74754AF}" type="parTrans" cxnId="{6F924099-2C55-4F34-9E1F-3A297CC5F02B}">
      <dgm:prSet/>
      <dgm:spPr/>
      <dgm:t>
        <a:bodyPr/>
        <a:lstStyle/>
        <a:p>
          <a:endParaRPr lang="ru-RU"/>
        </a:p>
      </dgm:t>
    </dgm:pt>
    <dgm:pt modelId="{DD30FDA6-7D53-4319-95AE-D3AC41003F5B}" type="sibTrans" cxnId="{6F924099-2C55-4F34-9E1F-3A297CC5F02B}">
      <dgm:prSet/>
      <dgm:spPr/>
      <dgm:t>
        <a:bodyPr/>
        <a:lstStyle/>
        <a:p>
          <a:endParaRPr lang="ru-RU"/>
        </a:p>
      </dgm:t>
    </dgm:pt>
    <dgm:pt modelId="{AF44C5A8-00D0-426E-96AD-0EA502A17AB3}">
      <dgm:prSet custT="1"/>
      <dgm:spPr/>
      <dgm:t>
        <a:bodyPr/>
        <a:lstStyle/>
        <a:p>
          <a:pPr rtl="0"/>
          <a:r>
            <a:rPr lang="ru-RU" sz="1800" dirty="0" smtClean="0"/>
            <a:t>Организация и проведение экскурсий (в учебные заведения, на предприятия)</a:t>
          </a:r>
          <a:endParaRPr lang="ru-RU" sz="1800" dirty="0"/>
        </a:p>
      </dgm:t>
    </dgm:pt>
    <dgm:pt modelId="{1C635D0D-4942-424A-92B2-7C7645B175C8}" type="parTrans" cxnId="{165B5231-B9D9-4431-AC06-8A8047596F44}">
      <dgm:prSet/>
      <dgm:spPr/>
      <dgm:t>
        <a:bodyPr/>
        <a:lstStyle/>
        <a:p>
          <a:endParaRPr lang="ru-RU"/>
        </a:p>
      </dgm:t>
    </dgm:pt>
    <dgm:pt modelId="{B52F7E56-7848-421C-AF84-6CE2AF6BCC24}" type="sibTrans" cxnId="{165B5231-B9D9-4431-AC06-8A8047596F44}">
      <dgm:prSet/>
      <dgm:spPr/>
      <dgm:t>
        <a:bodyPr/>
        <a:lstStyle/>
        <a:p>
          <a:endParaRPr lang="ru-RU"/>
        </a:p>
      </dgm:t>
    </dgm:pt>
    <dgm:pt modelId="{516F48A6-B45A-4F03-8037-3E87943803C6}">
      <dgm:prSet custT="1"/>
      <dgm:spPr/>
      <dgm:t>
        <a:bodyPr/>
        <a:lstStyle/>
        <a:p>
          <a:pPr rtl="0"/>
          <a:r>
            <a:rPr lang="ru-RU" sz="1800" dirty="0" smtClean="0"/>
            <a:t>Встречи с представителями предприятий, учебных заведений.</a:t>
          </a:r>
          <a:endParaRPr lang="ru-RU" sz="1800" dirty="0"/>
        </a:p>
      </dgm:t>
    </dgm:pt>
    <dgm:pt modelId="{78F410E8-0CF9-4371-94FE-A1DA5527F309}" type="parTrans" cxnId="{8B4F4E63-2768-4742-9132-F45CF3EEF676}">
      <dgm:prSet/>
      <dgm:spPr/>
      <dgm:t>
        <a:bodyPr/>
        <a:lstStyle/>
        <a:p>
          <a:endParaRPr lang="ru-RU"/>
        </a:p>
      </dgm:t>
    </dgm:pt>
    <dgm:pt modelId="{68971E11-41A8-4EEB-9965-6FA0DBC2EB17}" type="sibTrans" cxnId="{8B4F4E63-2768-4742-9132-F45CF3EEF676}">
      <dgm:prSet/>
      <dgm:spPr/>
      <dgm:t>
        <a:bodyPr/>
        <a:lstStyle/>
        <a:p>
          <a:endParaRPr lang="ru-RU"/>
        </a:p>
      </dgm:t>
    </dgm:pt>
    <dgm:pt modelId="{10495C9F-F439-4BC5-AFCD-AFF78E69D6D9}">
      <dgm:prSet custT="1"/>
      <dgm:spPr/>
      <dgm:t>
        <a:bodyPr/>
        <a:lstStyle/>
        <a:p>
          <a:pPr rtl="0"/>
          <a:r>
            <a:rPr lang="ru-RU" sz="1800" dirty="0" smtClean="0"/>
            <a:t>Комплекс </a:t>
          </a:r>
          <a:r>
            <a:rPr lang="ru-RU" sz="1800" dirty="0" err="1" smtClean="0"/>
            <a:t>профориентационных</a:t>
          </a:r>
          <a:r>
            <a:rPr lang="ru-RU" sz="1800" dirty="0" smtClean="0"/>
            <a:t> услуг в виде </a:t>
          </a:r>
          <a:r>
            <a:rPr lang="ru-RU" sz="1800" dirty="0" err="1" smtClean="0"/>
            <a:t>профдиагностических</a:t>
          </a:r>
          <a:r>
            <a:rPr lang="ru-RU" sz="1800" dirty="0" smtClean="0"/>
            <a:t> мероприятий, занятий и тренингов по планированию карьеры, анкетирование;</a:t>
          </a:r>
          <a:endParaRPr lang="ru-RU" sz="1800" dirty="0"/>
        </a:p>
      </dgm:t>
    </dgm:pt>
    <dgm:pt modelId="{59613B05-F196-41A1-B3C6-DC7EC33E38A2}" type="parTrans" cxnId="{903CA875-FB37-49A5-8049-C258498E7F7E}">
      <dgm:prSet/>
      <dgm:spPr/>
      <dgm:t>
        <a:bodyPr/>
        <a:lstStyle/>
        <a:p>
          <a:endParaRPr lang="ru-RU"/>
        </a:p>
      </dgm:t>
    </dgm:pt>
    <dgm:pt modelId="{53030774-210F-4224-979F-E7C3A3F01DDB}" type="sibTrans" cxnId="{903CA875-FB37-49A5-8049-C258498E7F7E}">
      <dgm:prSet/>
      <dgm:spPr/>
      <dgm:t>
        <a:bodyPr/>
        <a:lstStyle/>
        <a:p>
          <a:endParaRPr lang="ru-RU"/>
        </a:p>
      </dgm:t>
    </dgm:pt>
    <dgm:pt modelId="{5E5DBC15-1826-4A39-885C-F4915BD3403B}" type="pres">
      <dgm:prSet presAssocID="{9EED1B6C-9834-4B87-A037-F339CA69DA42}" presName="Name0" presStyleCnt="0">
        <dgm:presLayoutVars>
          <dgm:dir/>
          <dgm:resizeHandles val="exact"/>
        </dgm:presLayoutVars>
      </dgm:prSet>
      <dgm:spPr/>
    </dgm:pt>
    <dgm:pt modelId="{8F74425E-244F-4186-A325-DAAB632A3839}" type="pres">
      <dgm:prSet presAssocID="{F88B63DE-9A9F-4AAC-8CC4-B0033EF4E025}" presName="node" presStyleLbl="node1" presStyleIdx="0" presStyleCnt="4">
        <dgm:presLayoutVars>
          <dgm:bulletEnabled val="1"/>
        </dgm:presLayoutVars>
      </dgm:prSet>
      <dgm:spPr/>
    </dgm:pt>
    <dgm:pt modelId="{36358CE4-24B2-4910-A78C-AA76B1C20AB8}" type="pres">
      <dgm:prSet presAssocID="{DD30FDA6-7D53-4319-95AE-D3AC41003F5B}" presName="sibTrans" presStyleCnt="0"/>
      <dgm:spPr/>
    </dgm:pt>
    <dgm:pt modelId="{EC8C6FF5-9370-47A3-99DD-07F964850419}" type="pres">
      <dgm:prSet presAssocID="{AF44C5A8-00D0-426E-96AD-0EA502A17AB3}" presName="node" presStyleLbl="node1" presStyleIdx="1" presStyleCnt="4">
        <dgm:presLayoutVars>
          <dgm:bulletEnabled val="1"/>
        </dgm:presLayoutVars>
      </dgm:prSet>
      <dgm:spPr/>
    </dgm:pt>
    <dgm:pt modelId="{3CF0614C-8F4D-4B78-9757-00BB6146D279}" type="pres">
      <dgm:prSet presAssocID="{B52F7E56-7848-421C-AF84-6CE2AF6BCC24}" presName="sibTrans" presStyleCnt="0"/>
      <dgm:spPr/>
    </dgm:pt>
    <dgm:pt modelId="{AE97E5E6-FC5D-4F88-ACE6-212B851089D7}" type="pres">
      <dgm:prSet presAssocID="{516F48A6-B45A-4F03-8037-3E87943803C6}" presName="node" presStyleLbl="node1" presStyleIdx="2" presStyleCnt="4">
        <dgm:presLayoutVars>
          <dgm:bulletEnabled val="1"/>
        </dgm:presLayoutVars>
      </dgm:prSet>
      <dgm:spPr/>
    </dgm:pt>
    <dgm:pt modelId="{739C654F-445C-42E6-B21F-95C4922C4D8B}" type="pres">
      <dgm:prSet presAssocID="{68971E11-41A8-4EEB-9965-6FA0DBC2EB17}" presName="sibTrans" presStyleCnt="0"/>
      <dgm:spPr/>
    </dgm:pt>
    <dgm:pt modelId="{100E856C-9923-482B-8217-2BA99BB6B3A8}" type="pres">
      <dgm:prSet presAssocID="{10495C9F-F439-4BC5-AFCD-AFF78E69D6D9}" presName="node" presStyleLbl="node1" presStyleIdx="3" presStyleCnt="4">
        <dgm:presLayoutVars>
          <dgm:bulletEnabled val="1"/>
        </dgm:presLayoutVars>
      </dgm:prSet>
      <dgm:spPr/>
    </dgm:pt>
  </dgm:ptLst>
  <dgm:cxnLst>
    <dgm:cxn modelId="{EE6B55B7-D00D-444B-A206-631C92429744}" type="presOf" srcId="{9EED1B6C-9834-4B87-A037-F339CA69DA42}" destId="{5E5DBC15-1826-4A39-885C-F4915BD3403B}" srcOrd="0" destOrd="0" presId="urn:microsoft.com/office/officeart/2005/8/layout/hList6"/>
    <dgm:cxn modelId="{903CA875-FB37-49A5-8049-C258498E7F7E}" srcId="{9EED1B6C-9834-4B87-A037-F339CA69DA42}" destId="{10495C9F-F439-4BC5-AFCD-AFF78E69D6D9}" srcOrd="3" destOrd="0" parTransId="{59613B05-F196-41A1-B3C6-DC7EC33E38A2}" sibTransId="{53030774-210F-4224-979F-E7C3A3F01DDB}"/>
    <dgm:cxn modelId="{165B5231-B9D9-4431-AC06-8A8047596F44}" srcId="{9EED1B6C-9834-4B87-A037-F339CA69DA42}" destId="{AF44C5A8-00D0-426E-96AD-0EA502A17AB3}" srcOrd="1" destOrd="0" parTransId="{1C635D0D-4942-424A-92B2-7C7645B175C8}" sibTransId="{B52F7E56-7848-421C-AF84-6CE2AF6BCC24}"/>
    <dgm:cxn modelId="{86A1130E-2829-4F02-AEF6-4F43E1CDA8C1}" type="presOf" srcId="{516F48A6-B45A-4F03-8037-3E87943803C6}" destId="{AE97E5E6-FC5D-4F88-ACE6-212B851089D7}" srcOrd="0" destOrd="0" presId="urn:microsoft.com/office/officeart/2005/8/layout/hList6"/>
    <dgm:cxn modelId="{26F62A82-6231-4086-924C-6A3676A9CD20}" type="presOf" srcId="{F88B63DE-9A9F-4AAC-8CC4-B0033EF4E025}" destId="{8F74425E-244F-4186-A325-DAAB632A3839}" srcOrd="0" destOrd="0" presId="urn:microsoft.com/office/officeart/2005/8/layout/hList6"/>
    <dgm:cxn modelId="{CE3E4A51-1358-415B-ADB0-E557AB07FD82}" type="presOf" srcId="{10495C9F-F439-4BC5-AFCD-AFF78E69D6D9}" destId="{100E856C-9923-482B-8217-2BA99BB6B3A8}" srcOrd="0" destOrd="0" presId="urn:microsoft.com/office/officeart/2005/8/layout/hList6"/>
    <dgm:cxn modelId="{6F924099-2C55-4F34-9E1F-3A297CC5F02B}" srcId="{9EED1B6C-9834-4B87-A037-F339CA69DA42}" destId="{F88B63DE-9A9F-4AAC-8CC4-B0033EF4E025}" srcOrd="0" destOrd="0" parTransId="{7DBA4B87-A9AE-4A67-80E6-5B1AD74754AF}" sibTransId="{DD30FDA6-7D53-4319-95AE-D3AC41003F5B}"/>
    <dgm:cxn modelId="{121CF275-F2C6-4DBB-BF11-C25ECD05ECE0}" type="presOf" srcId="{AF44C5A8-00D0-426E-96AD-0EA502A17AB3}" destId="{EC8C6FF5-9370-47A3-99DD-07F964850419}" srcOrd="0" destOrd="0" presId="urn:microsoft.com/office/officeart/2005/8/layout/hList6"/>
    <dgm:cxn modelId="{8B4F4E63-2768-4742-9132-F45CF3EEF676}" srcId="{9EED1B6C-9834-4B87-A037-F339CA69DA42}" destId="{516F48A6-B45A-4F03-8037-3E87943803C6}" srcOrd="2" destOrd="0" parTransId="{78F410E8-0CF9-4371-94FE-A1DA5527F309}" sibTransId="{68971E11-41A8-4EEB-9965-6FA0DBC2EB17}"/>
    <dgm:cxn modelId="{B13FF989-3E93-46EF-A920-A567FD4EBAAB}" type="presParOf" srcId="{5E5DBC15-1826-4A39-885C-F4915BD3403B}" destId="{8F74425E-244F-4186-A325-DAAB632A3839}" srcOrd="0" destOrd="0" presId="urn:microsoft.com/office/officeart/2005/8/layout/hList6"/>
    <dgm:cxn modelId="{0D84F320-94E4-4BDC-B3CE-A2378AA947CF}" type="presParOf" srcId="{5E5DBC15-1826-4A39-885C-F4915BD3403B}" destId="{36358CE4-24B2-4910-A78C-AA76B1C20AB8}" srcOrd="1" destOrd="0" presId="urn:microsoft.com/office/officeart/2005/8/layout/hList6"/>
    <dgm:cxn modelId="{4C7BE68F-E6BA-462D-B411-AA5D247A12F4}" type="presParOf" srcId="{5E5DBC15-1826-4A39-885C-F4915BD3403B}" destId="{EC8C6FF5-9370-47A3-99DD-07F964850419}" srcOrd="2" destOrd="0" presId="urn:microsoft.com/office/officeart/2005/8/layout/hList6"/>
    <dgm:cxn modelId="{0DE4D08C-A7DF-413B-B85F-EFD218939486}" type="presParOf" srcId="{5E5DBC15-1826-4A39-885C-F4915BD3403B}" destId="{3CF0614C-8F4D-4B78-9757-00BB6146D279}" srcOrd="3" destOrd="0" presId="urn:microsoft.com/office/officeart/2005/8/layout/hList6"/>
    <dgm:cxn modelId="{734A1C34-D9A6-4C45-9512-BD0F46BAD5B3}" type="presParOf" srcId="{5E5DBC15-1826-4A39-885C-F4915BD3403B}" destId="{AE97E5E6-FC5D-4F88-ACE6-212B851089D7}" srcOrd="4" destOrd="0" presId="urn:microsoft.com/office/officeart/2005/8/layout/hList6"/>
    <dgm:cxn modelId="{6B7C17E3-D75C-4F08-AF66-AB07DCA08D6C}" type="presParOf" srcId="{5E5DBC15-1826-4A39-885C-F4915BD3403B}" destId="{739C654F-445C-42E6-B21F-95C4922C4D8B}" srcOrd="5" destOrd="0" presId="urn:microsoft.com/office/officeart/2005/8/layout/hList6"/>
    <dgm:cxn modelId="{D8ACCD17-0CA6-4F3B-8565-818A8E9219D0}" type="presParOf" srcId="{5E5DBC15-1826-4A39-885C-F4915BD3403B}" destId="{100E856C-9923-482B-8217-2BA99BB6B3A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75F23D-4B9F-40B6-BC29-FC5B157DB8A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DEF32683-E5DA-497D-999D-39D70C1D0AE3}">
      <dgm:prSet/>
      <dgm:spPr/>
      <dgm:t>
        <a:bodyPr/>
        <a:lstStyle/>
        <a:p>
          <a:pPr rtl="0"/>
          <a:r>
            <a:rPr lang="ru-RU" smtClean="0"/>
            <a:t>достаточная информация о профессии и путях ее получения</a:t>
          </a:r>
          <a:endParaRPr lang="ru-RU"/>
        </a:p>
      </dgm:t>
    </dgm:pt>
    <dgm:pt modelId="{BA049133-6919-414A-A81C-0BFB634F05A3}" type="parTrans" cxnId="{CC64C7C0-2022-431E-B2E6-A940AA231331}">
      <dgm:prSet/>
      <dgm:spPr/>
      <dgm:t>
        <a:bodyPr/>
        <a:lstStyle/>
        <a:p>
          <a:endParaRPr lang="ru-RU"/>
        </a:p>
      </dgm:t>
    </dgm:pt>
    <dgm:pt modelId="{479C5361-C44A-4614-BD40-43894507DC1D}" type="sibTrans" cxnId="{CC64C7C0-2022-431E-B2E6-A940AA231331}">
      <dgm:prSet/>
      <dgm:spPr/>
      <dgm:t>
        <a:bodyPr/>
        <a:lstStyle/>
        <a:p>
          <a:endParaRPr lang="ru-RU"/>
        </a:p>
      </dgm:t>
    </dgm:pt>
    <dgm:pt modelId="{B18EE4F8-51AC-4DE3-BCE5-07E02D2DF32C}">
      <dgm:prSet/>
      <dgm:spPr/>
      <dgm:t>
        <a:bodyPr/>
        <a:lstStyle/>
        <a:p>
          <a:pPr rtl="0"/>
          <a:r>
            <a:rPr lang="ru-RU" smtClean="0"/>
            <a:t>потребность в обоснованном выборе профессии</a:t>
          </a:r>
          <a:endParaRPr lang="ru-RU"/>
        </a:p>
      </dgm:t>
    </dgm:pt>
    <dgm:pt modelId="{5A5CC72F-B5A6-4C47-9B38-3A13C0E7A1B6}" type="parTrans" cxnId="{B599EC2A-E886-45E1-B576-B44064038B43}">
      <dgm:prSet/>
      <dgm:spPr/>
      <dgm:t>
        <a:bodyPr/>
        <a:lstStyle/>
        <a:p>
          <a:endParaRPr lang="ru-RU"/>
        </a:p>
      </dgm:t>
    </dgm:pt>
    <dgm:pt modelId="{3F7A66C1-A23F-4C1B-9F2F-5268FDD7FBAD}" type="sibTrans" cxnId="{B599EC2A-E886-45E1-B576-B44064038B43}">
      <dgm:prSet/>
      <dgm:spPr/>
      <dgm:t>
        <a:bodyPr/>
        <a:lstStyle/>
        <a:p>
          <a:endParaRPr lang="ru-RU"/>
        </a:p>
      </dgm:t>
    </dgm:pt>
    <dgm:pt modelId="{FAECAE1B-D6F6-4D9C-930F-D90712914645}">
      <dgm:prSet/>
      <dgm:spPr/>
      <dgm:t>
        <a:bodyPr/>
        <a:lstStyle/>
        <a:p>
          <a:pPr rtl="0"/>
          <a:r>
            <a:rPr lang="ru-RU" smtClean="0"/>
            <a:t>уверенность школьника в социальной значимости труда</a:t>
          </a:r>
          <a:endParaRPr lang="ru-RU"/>
        </a:p>
      </dgm:t>
    </dgm:pt>
    <dgm:pt modelId="{65ADDF4C-8BAE-4AE9-898A-C6C6F3E1C4F5}" type="parTrans" cxnId="{F6345DDA-4B01-4EF2-9B6D-8C81DFC3E49B}">
      <dgm:prSet/>
      <dgm:spPr/>
      <dgm:t>
        <a:bodyPr/>
        <a:lstStyle/>
        <a:p>
          <a:endParaRPr lang="ru-RU"/>
        </a:p>
      </dgm:t>
    </dgm:pt>
    <dgm:pt modelId="{E077AEBE-5A24-4A16-AECC-9CA68396200B}" type="sibTrans" cxnId="{F6345DDA-4B01-4EF2-9B6D-8C81DFC3E49B}">
      <dgm:prSet/>
      <dgm:spPr/>
      <dgm:t>
        <a:bodyPr/>
        <a:lstStyle/>
        <a:p>
          <a:endParaRPr lang="ru-RU"/>
        </a:p>
      </dgm:t>
    </dgm:pt>
    <dgm:pt modelId="{F6099974-B08C-4D1E-AD9A-F6FFB239C04B}">
      <dgm:prSet/>
      <dgm:spPr/>
      <dgm:t>
        <a:bodyPr/>
        <a:lstStyle/>
        <a:p>
          <a:pPr rtl="0"/>
          <a:r>
            <a:rPr lang="ru-RU" dirty="0" smtClean="0"/>
            <a:t>степень самопознания школьника</a:t>
          </a:r>
          <a:endParaRPr lang="ru-RU" dirty="0"/>
        </a:p>
      </dgm:t>
    </dgm:pt>
    <dgm:pt modelId="{EE62C7DC-C84E-4658-BE57-380556CD4F0B}" type="parTrans" cxnId="{3B092187-DA7A-4BFD-9AF7-6B50B0C2514C}">
      <dgm:prSet/>
      <dgm:spPr/>
      <dgm:t>
        <a:bodyPr/>
        <a:lstStyle/>
        <a:p>
          <a:endParaRPr lang="ru-RU"/>
        </a:p>
      </dgm:t>
    </dgm:pt>
    <dgm:pt modelId="{27091DDE-72AA-4892-8672-DAD5C25FF410}" type="sibTrans" cxnId="{3B092187-DA7A-4BFD-9AF7-6B50B0C2514C}">
      <dgm:prSet/>
      <dgm:spPr/>
      <dgm:t>
        <a:bodyPr/>
        <a:lstStyle/>
        <a:p>
          <a:endParaRPr lang="ru-RU"/>
        </a:p>
      </dgm:t>
    </dgm:pt>
    <dgm:pt modelId="{03F8104A-5A01-4B69-BE8B-DBBA0D0E16DA}">
      <dgm:prSet/>
      <dgm:spPr/>
      <dgm:t>
        <a:bodyPr/>
        <a:lstStyle/>
        <a:p>
          <a:pPr rtl="0"/>
          <a:r>
            <a:rPr lang="ru-RU" smtClean="0"/>
            <a:t>наличие у учащегося обоснованного профессионального плана</a:t>
          </a:r>
          <a:endParaRPr lang="ru-RU"/>
        </a:p>
      </dgm:t>
    </dgm:pt>
    <dgm:pt modelId="{417E843D-6650-4626-97D1-79310F475702}" type="parTrans" cxnId="{F2FF04D6-822F-4C68-A852-2A76BE931D6E}">
      <dgm:prSet/>
      <dgm:spPr/>
      <dgm:t>
        <a:bodyPr/>
        <a:lstStyle/>
        <a:p>
          <a:endParaRPr lang="ru-RU"/>
        </a:p>
      </dgm:t>
    </dgm:pt>
    <dgm:pt modelId="{6D687098-2F59-448A-8A52-64D231F716F4}" type="sibTrans" cxnId="{F2FF04D6-822F-4C68-A852-2A76BE931D6E}">
      <dgm:prSet/>
      <dgm:spPr/>
      <dgm:t>
        <a:bodyPr/>
        <a:lstStyle/>
        <a:p>
          <a:endParaRPr lang="ru-RU"/>
        </a:p>
      </dgm:t>
    </dgm:pt>
    <dgm:pt modelId="{7FA647C6-ACC6-47E9-A6D0-7F60928166FE}">
      <dgm:prSet/>
      <dgm:spPr/>
      <dgm:t>
        <a:bodyPr/>
        <a:lstStyle/>
        <a:p>
          <a:pPr rtl="0"/>
          <a:r>
            <a:rPr lang="ru-RU" smtClean="0"/>
            <a:t>выбор учащимся профиля обучения на старшей ступени образования</a:t>
          </a:r>
          <a:endParaRPr lang="ru-RU"/>
        </a:p>
      </dgm:t>
    </dgm:pt>
    <dgm:pt modelId="{F7FFBC47-C0E0-45AF-A79C-5B4E28CEAB60}" type="parTrans" cxnId="{4D778EAC-4020-4D84-B114-9BADDD80C099}">
      <dgm:prSet/>
      <dgm:spPr/>
      <dgm:t>
        <a:bodyPr/>
        <a:lstStyle/>
        <a:p>
          <a:endParaRPr lang="ru-RU"/>
        </a:p>
      </dgm:t>
    </dgm:pt>
    <dgm:pt modelId="{F62E486D-11B4-4CAA-B1A3-E39EF4D2E95F}" type="sibTrans" cxnId="{4D778EAC-4020-4D84-B114-9BADDD80C099}">
      <dgm:prSet/>
      <dgm:spPr/>
      <dgm:t>
        <a:bodyPr/>
        <a:lstStyle/>
        <a:p>
          <a:endParaRPr lang="ru-RU"/>
        </a:p>
      </dgm:t>
    </dgm:pt>
    <dgm:pt modelId="{B4F87B0C-3898-4A56-8FB7-1E11BA6DEB9D}" type="pres">
      <dgm:prSet presAssocID="{8D75F23D-4B9F-40B6-BC29-FC5B157DB8AD}" presName="Name0" presStyleCnt="0">
        <dgm:presLayoutVars>
          <dgm:chMax val="7"/>
          <dgm:chPref val="7"/>
          <dgm:dir/>
        </dgm:presLayoutVars>
      </dgm:prSet>
      <dgm:spPr/>
    </dgm:pt>
    <dgm:pt modelId="{07DE555F-4CEA-4055-8EF2-0DDBAB2431CC}" type="pres">
      <dgm:prSet presAssocID="{8D75F23D-4B9F-40B6-BC29-FC5B157DB8AD}" presName="Name1" presStyleCnt="0"/>
      <dgm:spPr/>
    </dgm:pt>
    <dgm:pt modelId="{2B47BBCB-6D08-464A-95C3-1379539DE2C8}" type="pres">
      <dgm:prSet presAssocID="{8D75F23D-4B9F-40B6-BC29-FC5B157DB8AD}" presName="cycle" presStyleCnt="0"/>
      <dgm:spPr/>
    </dgm:pt>
    <dgm:pt modelId="{A9ED921A-53CB-4173-9066-315FB5EABE85}" type="pres">
      <dgm:prSet presAssocID="{8D75F23D-4B9F-40B6-BC29-FC5B157DB8AD}" presName="srcNode" presStyleLbl="node1" presStyleIdx="0" presStyleCnt="6"/>
      <dgm:spPr/>
    </dgm:pt>
    <dgm:pt modelId="{3A87FD2B-05C7-4000-A0DB-92716D3C6DF1}" type="pres">
      <dgm:prSet presAssocID="{8D75F23D-4B9F-40B6-BC29-FC5B157DB8AD}" presName="conn" presStyleLbl="parChTrans1D2" presStyleIdx="0" presStyleCnt="1"/>
      <dgm:spPr/>
    </dgm:pt>
    <dgm:pt modelId="{4E836DA4-CE5C-4C1B-BDF4-B2C21081D795}" type="pres">
      <dgm:prSet presAssocID="{8D75F23D-4B9F-40B6-BC29-FC5B157DB8AD}" presName="extraNode" presStyleLbl="node1" presStyleIdx="0" presStyleCnt="6"/>
      <dgm:spPr/>
    </dgm:pt>
    <dgm:pt modelId="{4EEFB427-5419-4E12-9C98-E863BC8449AA}" type="pres">
      <dgm:prSet presAssocID="{8D75F23D-4B9F-40B6-BC29-FC5B157DB8AD}" presName="dstNode" presStyleLbl="node1" presStyleIdx="0" presStyleCnt="6"/>
      <dgm:spPr/>
    </dgm:pt>
    <dgm:pt modelId="{749E2D43-E508-4DE9-8915-E780D695C418}" type="pres">
      <dgm:prSet presAssocID="{DEF32683-E5DA-497D-999D-39D70C1D0AE3}" presName="text_1" presStyleLbl="node1" presStyleIdx="0" presStyleCnt="6">
        <dgm:presLayoutVars>
          <dgm:bulletEnabled val="1"/>
        </dgm:presLayoutVars>
      </dgm:prSet>
      <dgm:spPr/>
    </dgm:pt>
    <dgm:pt modelId="{70104C0E-4DAF-472C-A313-10D37F59855A}" type="pres">
      <dgm:prSet presAssocID="{DEF32683-E5DA-497D-999D-39D70C1D0AE3}" presName="accent_1" presStyleCnt="0"/>
      <dgm:spPr/>
    </dgm:pt>
    <dgm:pt modelId="{8727F5BB-4EC1-45CA-9DB1-F3BCEF8C82FB}" type="pres">
      <dgm:prSet presAssocID="{DEF32683-E5DA-497D-999D-39D70C1D0AE3}" presName="accentRepeatNode" presStyleLbl="solidFgAcc1" presStyleIdx="0" presStyleCnt="6"/>
      <dgm:spPr/>
    </dgm:pt>
    <dgm:pt modelId="{31E9CD73-F50E-4538-98B3-CAAA7C55433C}" type="pres">
      <dgm:prSet presAssocID="{B18EE4F8-51AC-4DE3-BCE5-07E02D2DF32C}" presName="text_2" presStyleLbl="node1" presStyleIdx="1" presStyleCnt="6">
        <dgm:presLayoutVars>
          <dgm:bulletEnabled val="1"/>
        </dgm:presLayoutVars>
      </dgm:prSet>
      <dgm:spPr/>
    </dgm:pt>
    <dgm:pt modelId="{873E4B24-C715-449B-BD02-ADE7E33E2F4D}" type="pres">
      <dgm:prSet presAssocID="{B18EE4F8-51AC-4DE3-BCE5-07E02D2DF32C}" presName="accent_2" presStyleCnt="0"/>
      <dgm:spPr/>
    </dgm:pt>
    <dgm:pt modelId="{D8F870DC-DA99-476E-B527-117761293BC6}" type="pres">
      <dgm:prSet presAssocID="{B18EE4F8-51AC-4DE3-BCE5-07E02D2DF32C}" presName="accentRepeatNode" presStyleLbl="solidFgAcc1" presStyleIdx="1" presStyleCnt="6"/>
      <dgm:spPr/>
    </dgm:pt>
    <dgm:pt modelId="{476067E6-B047-4EC5-A1CB-D058EEFDB933}" type="pres">
      <dgm:prSet presAssocID="{FAECAE1B-D6F6-4D9C-930F-D90712914645}" presName="text_3" presStyleLbl="node1" presStyleIdx="2" presStyleCnt="6">
        <dgm:presLayoutVars>
          <dgm:bulletEnabled val="1"/>
        </dgm:presLayoutVars>
      </dgm:prSet>
      <dgm:spPr/>
    </dgm:pt>
    <dgm:pt modelId="{28FB816C-D11A-4A9F-A2F2-13DA9863A251}" type="pres">
      <dgm:prSet presAssocID="{FAECAE1B-D6F6-4D9C-930F-D90712914645}" presName="accent_3" presStyleCnt="0"/>
      <dgm:spPr/>
    </dgm:pt>
    <dgm:pt modelId="{AB911BBB-D708-40A1-B60D-47D6C8E7AE7E}" type="pres">
      <dgm:prSet presAssocID="{FAECAE1B-D6F6-4D9C-930F-D90712914645}" presName="accentRepeatNode" presStyleLbl="solidFgAcc1" presStyleIdx="2" presStyleCnt="6"/>
      <dgm:spPr/>
    </dgm:pt>
    <dgm:pt modelId="{68A77BBB-AC0B-4F52-888B-E3A099E5440B}" type="pres">
      <dgm:prSet presAssocID="{F6099974-B08C-4D1E-AD9A-F6FFB239C04B}" presName="text_4" presStyleLbl="node1" presStyleIdx="3" presStyleCnt="6">
        <dgm:presLayoutVars>
          <dgm:bulletEnabled val="1"/>
        </dgm:presLayoutVars>
      </dgm:prSet>
      <dgm:spPr/>
    </dgm:pt>
    <dgm:pt modelId="{65A9DCBF-024C-411B-AC05-0D1DBD2063E4}" type="pres">
      <dgm:prSet presAssocID="{F6099974-B08C-4D1E-AD9A-F6FFB239C04B}" presName="accent_4" presStyleCnt="0"/>
      <dgm:spPr/>
    </dgm:pt>
    <dgm:pt modelId="{2ECFED37-F843-45E9-BC2C-30FDAE6F7B03}" type="pres">
      <dgm:prSet presAssocID="{F6099974-B08C-4D1E-AD9A-F6FFB239C04B}" presName="accentRepeatNode" presStyleLbl="solidFgAcc1" presStyleIdx="3" presStyleCnt="6"/>
      <dgm:spPr/>
    </dgm:pt>
    <dgm:pt modelId="{CBAF75E0-1A5C-434D-8686-8303EEF16BFA}" type="pres">
      <dgm:prSet presAssocID="{03F8104A-5A01-4B69-BE8B-DBBA0D0E16DA}" presName="text_5" presStyleLbl="node1" presStyleIdx="4" presStyleCnt="6">
        <dgm:presLayoutVars>
          <dgm:bulletEnabled val="1"/>
        </dgm:presLayoutVars>
      </dgm:prSet>
      <dgm:spPr/>
    </dgm:pt>
    <dgm:pt modelId="{07D7EAD3-140E-4F0A-82DE-3E84D51E46B6}" type="pres">
      <dgm:prSet presAssocID="{03F8104A-5A01-4B69-BE8B-DBBA0D0E16DA}" presName="accent_5" presStyleCnt="0"/>
      <dgm:spPr/>
    </dgm:pt>
    <dgm:pt modelId="{B657EE72-C08B-4694-B212-7524A4A56C35}" type="pres">
      <dgm:prSet presAssocID="{03F8104A-5A01-4B69-BE8B-DBBA0D0E16DA}" presName="accentRepeatNode" presStyleLbl="solidFgAcc1" presStyleIdx="4" presStyleCnt="6"/>
      <dgm:spPr/>
    </dgm:pt>
    <dgm:pt modelId="{15DF9828-0D4A-4D77-A4E6-B3F7FA7A7AA8}" type="pres">
      <dgm:prSet presAssocID="{7FA647C6-ACC6-47E9-A6D0-7F60928166FE}" presName="text_6" presStyleLbl="node1" presStyleIdx="5" presStyleCnt="6">
        <dgm:presLayoutVars>
          <dgm:bulletEnabled val="1"/>
        </dgm:presLayoutVars>
      </dgm:prSet>
      <dgm:spPr/>
    </dgm:pt>
    <dgm:pt modelId="{40BD33F4-1C47-4E1D-9E64-CB0C3809583B}" type="pres">
      <dgm:prSet presAssocID="{7FA647C6-ACC6-47E9-A6D0-7F60928166FE}" presName="accent_6" presStyleCnt="0"/>
      <dgm:spPr/>
    </dgm:pt>
    <dgm:pt modelId="{8B1924D3-D486-443F-8DD1-9C1579E76E80}" type="pres">
      <dgm:prSet presAssocID="{7FA647C6-ACC6-47E9-A6D0-7F60928166FE}" presName="accentRepeatNode" presStyleLbl="solidFgAcc1" presStyleIdx="5" presStyleCnt="6"/>
      <dgm:spPr/>
    </dgm:pt>
  </dgm:ptLst>
  <dgm:cxnLst>
    <dgm:cxn modelId="{737F7E16-A51B-4A0A-A6C4-6858B4A52E0D}" type="presOf" srcId="{F6099974-B08C-4D1E-AD9A-F6FFB239C04B}" destId="{68A77BBB-AC0B-4F52-888B-E3A099E5440B}" srcOrd="0" destOrd="0" presId="urn:microsoft.com/office/officeart/2008/layout/VerticalCurvedList"/>
    <dgm:cxn modelId="{4D778EAC-4020-4D84-B114-9BADDD80C099}" srcId="{8D75F23D-4B9F-40B6-BC29-FC5B157DB8AD}" destId="{7FA647C6-ACC6-47E9-A6D0-7F60928166FE}" srcOrd="5" destOrd="0" parTransId="{F7FFBC47-C0E0-45AF-A79C-5B4E28CEAB60}" sibTransId="{F62E486D-11B4-4CAA-B1A3-E39EF4D2E95F}"/>
    <dgm:cxn modelId="{07DE82D2-CECF-4D87-A4BB-FDA48482E713}" type="presOf" srcId="{B18EE4F8-51AC-4DE3-BCE5-07E02D2DF32C}" destId="{31E9CD73-F50E-4538-98B3-CAAA7C55433C}" srcOrd="0" destOrd="0" presId="urn:microsoft.com/office/officeart/2008/layout/VerticalCurvedList"/>
    <dgm:cxn modelId="{7B80D1AB-78DB-44CE-8381-12336A4C2582}" type="presOf" srcId="{8D75F23D-4B9F-40B6-BC29-FC5B157DB8AD}" destId="{B4F87B0C-3898-4A56-8FB7-1E11BA6DEB9D}" srcOrd="0" destOrd="0" presId="urn:microsoft.com/office/officeart/2008/layout/VerticalCurvedList"/>
    <dgm:cxn modelId="{ACA1C33D-63A1-4475-BFAC-B8F142087B88}" type="presOf" srcId="{479C5361-C44A-4614-BD40-43894507DC1D}" destId="{3A87FD2B-05C7-4000-A0DB-92716D3C6DF1}" srcOrd="0" destOrd="0" presId="urn:microsoft.com/office/officeart/2008/layout/VerticalCurvedList"/>
    <dgm:cxn modelId="{54954FA3-89E4-4EE8-B2FF-3DAB7A21ADBB}" type="presOf" srcId="{03F8104A-5A01-4B69-BE8B-DBBA0D0E16DA}" destId="{CBAF75E0-1A5C-434D-8686-8303EEF16BFA}" srcOrd="0" destOrd="0" presId="urn:microsoft.com/office/officeart/2008/layout/VerticalCurvedList"/>
    <dgm:cxn modelId="{3B092187-DA7A-4BFD-9AF7-6B50B0C2514C}" srcId="{8D75F23D-4B9F-40B6-BC29-FC5B157DB8AD}" destId="{F6099974-B08C-4D1E-AD9A-F6FFB239C04B}" srcOrd="3" destOrd="0" parTransId="{EE62C7DC-C84E-4658-BE57-380556CD4F0B}" sibTransId="{27091DDE-72AA-4892-8672-DAD5C25FF410}"/>
    <dgm:cxn modelId="{F2FF04D6-822F-4C68-A852-2A76BE931D6E}" srcId="{8D75F23D-4B9F-40B6-BC29-FC5B157DB8AD}" destId="{03F8104A-5A01-4B69-BE8B-DBBA0D0E16DA}" srcOrd="4" destOrd="0" parTransId="{417E843D-6650-4626-97D1-79310F475702}" sibTransId="{6D687098-2F59-448A-8A52-64D231F716F4}"/>
    <dgm:cxn modelId="{27093AF3-A489-4A52-8A82-23D189DA0D6D}" type="presOf" srcId="{7FA647C6-ACC6-47E9-A6D0-7F60928166FE}" destId="{15DF9828-0D4A-4D77-A4E6-B3F7FA7A7AA8}" srcOrd="0" destOrd="0" presId="urn:microsoft.com/office/officeart/2008/layout/VerticalCurvedList"/>
    <dgm:cxn modelId="{CC64C7C0-2022-431E-B2E6-A940AA231331}" srcId="{8D75F23D-4B9F-40B6-BC29-FC5B157DB8AD}" destId="{DEF32683-E5DA-497D-999D-39D70C1D0AE3}" srcOrd="0" destOrd="0" parTransId="{BA049133-6919-414A-A81C-0BFB634F05A3}" sibTransId="{479C5361-C44A-4614-BD40-43894507DC1D}"/>
    <dgm:cxn modelId="{B29762DF-C475-491D-A050-641293C6E969}" type="presOf" srcId="{FAECAE1B-D6F6-4D9C-930F-D90712914645}" destId="{476067E6-B047-4EC5-A1CB-D058EEFDB933}" srcOrd="0" destOrd="0" presId="urn:microsoft.com/office/officeart/2008/layout/VerticalCurvedList"/>
    <dgm:cxn modelId="{B599EC2A-E886-45E1-B576-B44064038B43}" srcId="{8D75F23D-4B9F-40B6-BC29-FC5B157DB8AD}" destId="{B18EE4F8-51AC-4DE3-BCE5-07E02D2DF32C}" srcOrd="1" destOrd="0" parTransId="{5A5CC72F-B5A6-4C47-9B38-3A13C0E7A1B6}" sibTransId="{3F7A66C1-A23F-4C1B-9F2F-5268FDD7FBAD}"/>
    <dgm:cxn modelId="{B0449129-AA2C-4C37-98EE-44D5BABBFFF5}" type="presOf" srcId="{DEF32683-E5DA-497D-999D-39D70C1D0AE3}" destId="{749E2D43-E508-4DE9-8915-E780D695C418}" srcOrd="0" destOrd="0" presId="urn:microsoft.com/office/officeart/2008/layout/VerticalCurvedList"/>
    <dgm:cxn modelId="{F6345DDA-4B01-4EF2-9B6D-8C81DFC3E49B}" srcId="{8D75F23D-4B9F-40B6-BC29-FC5B157DB8AD}" destId="{FAECAE1B-D6F6-4D9C-930F-D90712914645}" srcOrd="2" destOrd="0" parTransId="{65ADDF4C-8BAE-4AE9-898A-C6C6F3E1C4F5}" sibTransId="{E077AEBE-5A24-4A16-AECC-9CA68396200B}"/>
    <dgm:cxn modelId="{66945277-FF20-4668-BA8A-A455672C8468}" type="presParOf" srcId="{B4F87B0C-3898-4A56-8FB7-1E11BA6DEB9D}" destId="{07DE555F-4CEA-4055-8EF2-0DDBAB2431CC}" srcOrd="0" destOrd="0" presId="urn:microsoft.com/office/officeart/2008/layout/VerticalCurvedList"/>
    <dgm:cxn modelId="{227DE3B9-9594-4A13-B7E9-A1B569B697AA}" type="presParOf" srcId="{07DE555F-4CEA-4055-8EF2-0DDBAB2431CC}" destId="{2B47BBCB-6D08-464A-95C3-1379539DE2C8}" srcOrd="0" destOrd="0" presId="urn:microsoft.com/office/officeart/2008/layout/VerticalCurvedList"/>
    <dgm:cxn modelId="{34A60914-1595-4499-8752-EDD751B92FB7}" type="presParOf" srcId="{2B47BBCB-6D08-464A-95C3-1379539DE2C8}" destId="{A9ED921A-53CB-4173-9066-315FB5EABE85}" srcOrd="0" destOrd="0" presId="urn:microsoft.com/office/officeart/2008/layout/VerticalCurvedList"/>
    <dgm:cxn modelId="{06A51773-9696-48AE-8A2A-34D7987BD7F8}" type="presParOf" srcId="{2B47BBCB-6D08-464A-95C3-1379539DE2C8}" destId="{3A87FD2B-05C7-4000-A0DB-92716D3C6DF1}" srcOrd="1" destOrd="0" presId="urn:microsoft.com/office/officeart/2008/layout/VerticalCurvedList"/>
    <dgm:cxn modelId="{B0268FE0-B44B-486C-8A53-F53AB3CF6B6C}" type="presParOf" srcId="{2B47BBCB-6D08-464A-95C3-1379539DE2C8}" destId="{4E836DA4-CE5C-4C1B-BDF4-B2C21081D795}" srcOrd="2" destOrd="0" presId="urn:microsoft.com/office/officeart/2008/layout/VerticalCurvedList"/>
    <dgm:cxn modelId="{9EA56565-0AEC-4B40-AEC2-F70199BEAC0C}" type="presParOf" srcId="{2B47BBCB-6D08-464A-95C3-1379539DE2C8}" destId="{4EEFB427-5419-4E12-9C98-E863BC8449AA}" srcOrd="3" destOrd="0" presId="urn:microsoft.com/office/officeart/2008/layout/VerticalCurvedList"/>
    <dgm:cxn modelId="{DF42AF20-F4A6-4898-BCBB-92E2188E9EEF}" type="presParOf" srcId="{07DE555F-4CEA-4055-8EF2-0DDBAB2431CC}" destId="{749E2D43-E508-4DE9-8915-E780D695C418}" srcOrd="1" destOrd="0" presId="urn:microsoft.com/office/officeart/2008/layout/VerticalCurvedList"/>
    <dgm:cxn modelId="{75653B3D-7812-4FAD-8870-301D6E471A82}" type="presParOf" srcId="{07DE555F-4CEA-4055-8EF2-0DDBAB2431CC}" destId="{70104C0E-4DAF-472C-A313-10D37F59855A}" srcOrd="2" destOrd="0" presId="urn:microsoft.com/office/officeart/2008/layout/VerticalCurvedList"/>
    <dgm:cxn modelId="{B113E9B6-145F-4CF1-93AE-9A631CBE6BDE}" type="presParOf" srcId="{70104C0E-4DAF-472C-A313-10D37F59855A}" destId="{8727F5BB-4EC1-45CA-9DB1-F3BCEF8C82FB}" srcOrd="0" destOrd="0" presId="urn:microsoft.com/office/officeart/2008/layout/VerticalCurvedList"/>
    <dgm:cxn modelId="{051E25CC-B377-4D18-93CC-F95AD74B3B1B}" type="presParOf" srcId="{07DE555F-4CEA-4055-8EF2-0DDBAB2431CC}" destId="{31E9CD73-F50E-4538-98B3-CAAA7C55433C}" srcOrd="3" destOrd="0" presId="urn:microsoft.com/office/officeart/2008/layout/VerticalCurvedList"/>
    <dgm:cxn modelId="{D312C4F3-D9BE-4A60-91A3-242A7891519E}" type="presParOf" srcId="{07DE555F-4CEA-4055-8EF2-0DDBAB2431CC}" destId="{873E4B24-C715-449B-BD02-ADE7E33E2F4D}" srcOrd="4" destOrd="0" presId="urn:microsoft.com/office/officeart/2008/layout/VerticalCurvedList"/>
    <dgm:cxn modelId="{8AA61348-0C4E-42B9-9EEC-C13D9269D361}" type="presParOf" srcId="{873E4B24-C715-449B-BD02-ADE7E33E2F4D}" destId="{D8F870DC-DA99-476E-B527-117761293BC6}" srcOrd="0" destOrd="0" presId="urn:microsoft.com/office/officeart/2008/layout/VerticalCurvedList"/>
    <dgm:cxn modelId="{9338A47C-4280-453E-B893-3979BA97D13E}" type="presParOf" srcId="{07DE555F-4CEA-4055-8EF2-0DDBAB2431CC}" destId="{476067E6-B047-4EC5-A1CB-D058EEFDB933}" srcOrd="5" destOrd="0" presId="urn:microsoft.com/office/officeart/2008/layout/VerticalCurvedList"/>
    <dgm:cxn modelId="{B33EAEE8-A070-4BBF-8F24-19102B80274E}" type="presParOf" srcId="{07DE555F-4CEA-4055-8EF2-0DDBAB2431CC}" destId="{28FB816C-D11A-4A9F-A2F2-13DA9863A251}" srcOrd="6" destOrd="0" presId="urn:microsoft.com/office/officeart/2008/layout/VerticalCurvedList"/>
    <dgm:cxn modelId="{C4AD1C63-59A2-4092-8F23-D14EDEA7B45B}" type="presParOf" srcId="{28FB816C-D11A-4A9F-A2F2-13DA9863A251}" destId="{AB911BBB-D708-40A1-B60D-47D6C8E7AE7E}" srcOrd="0" destOrd="0" presId="urn:microsoft.com/office/officeart/2008/layout/VerticalCurvedList"/>
    <dgm:cxn modelId="{F6F57D1E-8BFE-454C-B232-96E882906EBA}" type="presParOf" srcId="{07DE555F-4CEA-4055-8EF2-0DDBAB2431CC}" destId="{68A77BBB-AC0B-4F52-888B-E3A099E5440B}" srcOrd="7" destOrd="0" presId="urn:microsoft.com/office/officeart/2008/layout/VerticalCurvedList"/>
    <dgm:cxn modelId="{6E9193CD-72A7-4089-BCAE-746994CB4F6F}" type="presParOf" srcId="{07DE555F-4CEA-4055-8EF2-0DDBAB2431CC}" destId="{65A9DCBF-024C-411B-AC05-0D1DBD2063E4}" srcOrd="8" destOrd="0" presId="urn:microsoft.com/office/officeart/2008/layout/VerticalCurvedList"/>
    <dgm:cxn modelId="{08E30FD5-9E64-4A3B-9977-6FFBCBD3D67C}" type="presParOf" srcId="{65A9DCBF-024C-411B-AC05-0D1DBD2063E4}" destId="{2ECFED37-F843-45E9-BC2C-30FDAE6F7B03}" srcOrd="0" destOrd="0" presId="urn:microsoft.com/office/officeart/2008/layout/VerticalCurvedList"/>
    <dgm:cxn modelId="{FC6DE359-672C-49AA-B230-EFD3DFEF56EB}" type="presParOf" srcId="{07DE555F-4CEA-4055-8EF2-0DDBAB2431CC}" destId="{CBAF75E0-1A5C-434D-8686-8303EEF16BFA}" srcOrd="9" destOrd="0" presId="urn:microsoft.com/office/officeart/2008/layout/VerticalCurvedList"/>
    <dgm:cxn modelId="{6DEA5BE9-8E9E-4630-8AB1-1D0993B8B83B}" type="presParOf" srcId="{07DE555F-4CEA-4055-8EF2-0DDBAB2431CC}" destId="{07D7EAD3-140E-4F0A-82DE-3E84D51E46B6}" srcOrd="10" destOrd="0" presId="urn:microsoft.com/office/officeart/2008/layout/VerticalCurvedList"/>
    <dgm:cxn modelId="{C067B62E-4178-4C68-AC62-87928DC24F52}" type="presParOf" srcId="{07D7EAD3-140E-4F0A-82DE-3E84D51E46B6}" destId="{B657EE72-C08B-4694-B212-7524A4A56C35}" srcOrd="0" destOrd="0" presId="urn:microsoft.com/office/officeart/2008/layout/VerticalCurvedList"/>
    <dgm:cxn modelId="{492280E2-5808-4802-AE6A-9822C15E21B0}" type="presParOf" srcId="{07DE555F-4CEA-4055-8EF2-0DDBAB2431CC}" destId="{15DF9828-0D4A-4D77-A4E6-B3F7FA7A7AA8}" srcOrd="11" destOrd="0" presId="urn:microsoft.com/office/officeart/2008/layout/VerticalCurvedList"/>
    <dgm:cxn modelId="{7AB8F902-B316-4233-A0D2-DA03C71C8BE8}" type="presParOf" srcId="{07DE555F-4CEA-4055-8EF2-0DDBAB2431CC}" destId="{40BD33F4-1C47-4E1D-9E64-CB0C3809583B}" srcOrd="12" destOrd="0" presId="urn:microsoft.com/office/officeart/2008/layout/VerticalCurvedList"/>
    <dgm:cxn modelId="{49220BF6-A48B-465F-BF20-40B5BE721BD3}" type="presParOf" srcId="{40BD33F4-1C47-4E1D-9E64-CB0C3809583B}" destId="{8B1924D3-D486-443F-8DD1-9C1579E76E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F50A4-F2CD-4CA9-8B71-A361B5A606D4}">
      <dsp:nvSpPr>
        <dsp:cNvPr id="0" name=""/>
        <dsp:cNvSpPr/>
      </dsp:nvSpPr>
      <dsp:spPr>
        <a:xfrm>
          <a:off x="0" y="25262"/>
          <a:ext cx="3971924" cy="10725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Метод проб и ошибок</a:t>
          </a:r>
          <a:endParaRPr lang="ru-RU" sz="2700" kern="1200" dirty="0"/>
        </a:p>
      </dsp:txBody>
      <dsp:txXfrm>
        <a:off x="52359" y="77621"/>
        <a:ext cx="3867206" cy="967861"/>
      </dsp:txXfrm>
    </dsp:sp>
    <dsp:sp modelId="{4B9113AD-5C73-4FA2-8074-13EB8ADB8E20}">
      <dsp:nvSpPr>
        <dsp:cNvPr id="0" name=""/>
        <dsp:cNvSpPr/>
      </dsp:nvSpPr>
      <dsp:spPr>
        <a:xfrm>
          <a:off x="0" y="1175601"/>
          <a:ext cx="3971924" cy="10725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Профессии отцов, дедов и прадедов</a:t>
          </a:r>
          <a:endParaRPr lang="ru-RU" sz="2700" kern="1200"/>
        </a:p>
      </dsp:txBody>
      <dsp:txXfrm>
        <a:off x="52359" y="1227960"/>
        <a:ext cx="3867206" cy="967861"/>
      </dsp:txXfrm>
    </dsp:sp>
    <dsp:sp modelId="{74280C47-B209-4629-98DA-4E453A14E534}">
      <dsp:nvSpPr>
        <dsp:cNvPr id="0" name=""/>
        <dsp:cNvSpPr/>
      </dsp:nvSpPr>
      <dsp:spPr>
        <a:xfrm>
          <a:off x="0" y="2325941"/>
          <a:ext cx="3971924" cy="10725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Внешняя и внутренняя профориентация</a:t>
          </a:r>
          <a:endParaRPr lang="ru-RU" sz="2700" kern="1200"/>
        </a:p>
      </dsp:txBody>
      <dsp:txXfrm>
        <a:off x="52359" y="2378300"/>
        <a:ext cx="3867206" cy="967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B55FC-E04F-4148-BF54-B8800E9BD407}">
      <dsp:nvSpPr>
        <dsp:cNvPr id="0" name=""/>
        <dsp:cNvSpPr/>
      </dsp:nvSpPr>
      <dsp:spPr>
        <a:xfrm>
          <a:off x="-5413043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B12B9-FADC-42AF-8379-A4DAC1C89105}">
      <dsp:nvSpPr>
        <dsp:cNvPr id="0" name=""/>
        <dsp:cNvSpPr/>
      </dsp:nvSpPr>
      <dsp:spPr>
        <a:xfrm>
          <a:off x="886870" y="689233"/>
          <a:ext cx="7336688" cy="13782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9400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оказания </a:t>
          </a:r>
          <a:r>
            <a:rPr lang="ru-RU" sz="1800" kern="1200" dirty="0" err="1" smtClean="0"/>
            <a:t>профориентационной</a:t>
          </a:r>
          <a:r>
            <a:rPr lang="ru-RU" sz="1800" kern="1200" dirty="0" smtClean="0"/>
            <a:t> поддержки учащимся в процессе выбора профиля обучения и сферы будущей профессиональной деятельности.</a:t>
          </a:r>
          <a:endParaRPr lang="ru-RU" sz="1800" kern="1200" dirty="0"/>
        </a:p>
      </dsp:txBody>
      <dsp:txXfrm>
        <a:off x="886870" y="689233"/>
        <a:ext cx="7336688" cy="1378273"/>
      </dsp:txXfrm>
    </dsp:sp>
    <dsp:sp modelId="{13F249CD-8FD5-4520-862B-FFA03CA2B3D2}">
      <dsp:nvSpPr>
        <dsp:cNvPr id="0" name=""/>
        <dsp:cNvSpPr/>
      </dsp:nvSpPr>
      <dsp:spPr>
        <a:xfrm>
          <a:off x="25449" y="516949"/>
          <a:ext cx="1722841" cy="1722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CC7A9C-248F-42CD-9BB2-06827919091F}">
      <dsp:nvSpPr>
        <dsp:cNvPr id="0" name=""/>
        <dsp:cNvSpPr/>
      </dsp:nvSpPr>
      <dsp:spPr>
        <a:xfrm>
          <a:off x="886870" y="2757029"/>
          <a:ext cx="7336688" cy="13782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9400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выработка у школьников сознательного отношения к труду, профессиональное самоопределение в условиях свободы выбора сферы деятельности в соответствии со своими возможностями, способностями и с учетом требований рынка труда.</a:t>
          </a:r>
          <a:endParaRPr lang="ru-RU" sz="1800" kern="1200" dirty="0"/>
        </a:p>
      </dsp:txBody>
      <dsp:txXfrm>
        <a:off x="886870" y="2757029"/>
        <a:ext cx="7336688" cy="1378273"/>
      </dsp:txXfrm>
    </dsp:sp>
    <dsp:sp modelId="{97B083E7-6AB8-4911-9FA5-FB27267A8331}">
      <dsp:nvSpPr>
        <dsp:cNvPr id="0" name=""/>
        <dsp:cNvSpPr/>
      </dsp:nvSpPr>
      <dsp:spPr>
        <a:xfrm>
          <a:off x="25449" y="2584745"/>
          <a:ext cx="1722841" cy="1722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D727F-AB1B-453D-99C3-C61D4C5C25A4}">
      <dsp:nvSpPr>
        <dsp:cNvPr id="0" name=""/>
        <dsp:cNvSpPr/>
      </dsp:nvSpPr>
      <dsp:spPr>
        <a:xfrm>
          <a:off x="515274" y="1739"/>
          <a:ext cx="3591433" cy="2154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получение непротиворечивых данных о предпочтениях, склонностях и возможностях учащихся для разделения их по профилям обучения;</a:t>
          </a:r>
          <a:endParaRPr lang="ru-RU" sz="1800" kern="1200"/>
        </a:p>
      </dsp:txBody>
      <dsp:txXfrm>
        <a:off x="515274" y="1739"/>
        <a:ext cx="3591433" cy="2154860"/>
      </dsp:txXfrm>
    </dsp:sp>
    <dsp:sp modelId="{9788B064-8E18-4A44-92F6-A89330146ACE}">
      <dsp:nvSpPr>
        <dsp:cNvPr id="0" name=""/>
        <dsp:cNvSpPr/>
      </dsp:nvSpPr>
      <dsp:spPr>
        <a:xfrm>
          <a:off x="4465851" y="1739"/>
          <a:ext cx="3591433" cy="2154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обеспечение широкого диапазона вариативности профильного обучения за счет комплексных и нетрадиционных форм и методов, применяемых на уроках элективных курсов и в воспитательной работе;</a:t>
          </a:r>
          <a:endParaRPr lang="ru-RU" sz="1800" kern="1200"/>
        </a:p>
      </dsp:txBody>
      <dsp:txXfrm>
        <a:off x="4465851" y="1739"/>
        <a:ext cx="3591433" cy="2154860"/>
      </dsp:txXfrm>
    </dsp:sp>
    <dsp:sp modelId="{7C24A637-95B3-49B4-BD0D-556B3BC1EF21}">
      <dsp:nvSpPr>
        <dsp:cNvPr id="0" name=""/>
        <dsp:cNvSpPr/>
      </dsp:nvSpPr>
      <dsp:spPr>
        <a:xfrm>
          <a:off x="515274" y="2515743"/>
          <a:ext cx="3591433" cy="2154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дополнительная поддержка некоторых групп школьников, у которых легко спрогнозировать сложности трудоустройства – учащихся коррекционных классов и школ и др.;</a:t>
          </a:r>
          <a:endParaRPr lang="ru-RU" sz="1800" kern="1200"/>
        </a:p>
      </dsp:txBody>
      <dsp:txXfrm>
        <a:off x="515274" y="2515743"/>
        <a:ext cx="3591433" cy="2154860"/>
      </dsp:txXfrm>
    </dsp:sp>
    <dsp:sp modelId="{AC26475C-5EA2-4B17-892E-2DFCA98148D6}">
      <dsp:nvSpPr>
        <dsp:cNvPr id="0" name=""/>
        <dsp:cNvSpPr/>
      </dsp:nvSpPr>
      <dsp:spPr>
        <a:xfrm>
          <a:off x="4465851" y="2515743"/>
          <a:ext cx="3591433" cy="2154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выработка гибкой системы кооперации старшей ступени школы с учреждениями дополнительного и профессионального образования, а также с предприятиями города, региона. </a:t>
          </a:r>
          <a:endParaRPr lang="ru-RU" sz="1800" kern="1200"/>
        </a:p>
      </dsp:txBody>
      <dsp:txXfrm>
        <a:off x="4465851" y="2515743"/>
        <a:ext cx="3591433" cy="2154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6E795-5795-443F-80DE-462D7079A13E}">
      <dsp:nvSpPr>
        <dsp:cNvPr id="0" name=""/>
        <dsp:cNvSpPr/>
      </dsp:nvSpPr>
      <dsp:spPr>
        <a:xfrm>
          <a:off x="-5408657" y="-828206"/>
          <a:ext cx="6440172" cy="6440172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BB1D2-323D-416E-AAB4-75336DABA2C6}">
      <dsp:nvSpPr>
        <dsp:cNvPr id="0" name=""/>
        <dsp:cNvSpPr/>
      </dsp:nvSpPr>
      <dsp:spPr>
        <a:xfrm>
          <a:off x="451048" y="298889"/>
          <a:ext cx="8364950" cy="5981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4790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способствуют развитию познавательного интереса, творческой направленности личности школьников, используя разнообразные методы и средства: проектную деятельность, деловые игры, семинары, круглые столы, конференции, предметные недели, олимпиады, факультативы, конкурсы стенных газет, домашние сочинения и т.д.</a:t>
          </a:r>
          <a:endParaRPr lang="ru-RU" sz="1200" kern="1200"/>
        </a:p>
      </dsp:txBody>
      <dsp:txXfrm>
        <a:off x="451048" y="298889"/>
        <a:ext cx="8364950" cy="598161"/>
      </dsp:txXfrm>
    </dsp:sp>
    <dsp:sp modelId="{0AAB109B-88FF-4818-B819-CA47F2A37C73}">
      <dsp:nvSpPr>
        <dsp:cNvPr id="0" name=""/>
        <dsp:cNvSpPr/>
      </dsp:nvSpPr>
      <dsp:spPr>
        <a:xfrm>
          <a:off x="77197" y="224119"/>
          <a:ext cx="747701" cy="747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28BAEDB-C411-42D1-9C57-8077704E3DE7}">
      <dsp:nvSpPr>
        <dsp:cNvPr id="0" name=""/>
        <dsp:cNvSpPr/>
      </dsp:nvSpPr>
      <dsp:spPr>
        <a:xfrm>
          <a:off x="879673" y="1195844"/>
          <a:ext cx="7936325" cy="598161"/>
        </a:xfrm>
        <a:prstGeom prst="rect">
          <a:avLst/>
        </a:prstGeom>
        <a:gradFill rotWithShape="0">
          <a:gsLst>
            <a:gs pos="0">
              <a:schemeClr val="accent4">
                <a:hueOff val="-493895"/>
                <a:satOff val="5577"/>
                <a:lumOff val="2990"/>
                <a:alphaOff val="0"/>
                <a:tint val="0"/>
              </a:schemeClr>
            </a:gs>
            <a:gs pos="44000">
              <a:schemeClr val="accent4">
                <a:hueOff val="-493895"/>
                <a:satOff val="5577"/>
                <a:lumOff val="2990"/>
                <a:alphaOff val="0"/>
                <a:tint val="60000"/>
                <a:satMod val="120000"/>
              </a:schemeClr>
            </a:gs>
            <a:gs pos="100000">
              <a:schemeClr val="accent4">
                <a:hueOff val="-493895"/>
                <a:satOff val="5577"/>
                <a:lumOff val="299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4790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обеспечивают профориентационную направленность уроков, формируют у учащихся общетрудовые, профессионально важные навыки;</a:t>
          </a:r>
          <a:endParaRPr lang="ru-RU" sz="1200" kern="1200"/>
        </a:p>
      </dsp:txBody>
      <dsp:txXfrm>
        <a:off x="879673" y="1195844"/>
        <a:ext cx="7936325" cy="598161"/>
      </dsp:txXfrm>
    </dsp:sp>
    <dsp:sp modelId="{E76DB8C7-D271-4229-B2CF-FA06A8D8D7F0}">
      <dsp:nvSpPr>
        <dsp:cNvPr id="0" name=""/>
        <dsp:cNvSpPr/>
      </dsp:nvSpPr>
      <dsp:spPr>
        <a:xfrm>
          <a:off x="505822" y="1121073"/>
          <a:ext cx="747701" cy="747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493895"/>
              <a:satOff val="5577"/>
              <a:lumOff val="29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D3455A-875B-4664-B117-A750652A570D}">
      <dsp:nvSpPr>
        <dsp:cNvPr id="0" name=""/>
        <dsp:cNvSpPr/>
      </dsp:nvSpPr>
      <dsp:spPr>
        <a:xfrm>
          <a:off x="1011226" y="2092798"/>
          <a:ext cx="7804772" cy="598161"/>
        </a:xfrm>
        <a:prstGeom prst="rect">
          <a:avLst/>
        </a:prstGeom>
        <a:gradFill rotWithShape="0">
          <a:gsLst>
            <a:gs pos="0">
              <a:schemeClr val="accent4">
                <a:hueOff val="-987791"/>
                <a:satOff val="11154"/>
                <a:lumOff val="5980"/>
                <a:alphaOff val="0"/>
                <a:tint val="0"/>
              </a:schemeClr>
            </a:gs>
            <a:gs pos="44000">
              <a:schemeClr val="accent4">
                <a:hueOff val="-987791"/>
                <a:satOff val="11154"/>
                <a:lumOff val="5980"/>
                <a:alphaOff val="0"/>
                <a:tint val="60000"/>
                <a:satMod val="120000"/>
              </a:schemeClr>
            </a:gs>
            <a:gs pos="100000">
              <a:schemeClr val="accent4">
                <a:hueOff val="-987791"/>
                <a:satOff val="11154"/>
                <a:lumOff val="598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4790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способствуют формированию у школьников адекватной самооценки;</a:t>
          </a:r>
          <a:endParaRPr lang="ru-RU" sz="1200" kern="1200"/>
        </a:p>
      </dsp:txBody>
      <dsp:txXfrm>
        <a:off x="1011226" y="2092798"/>
        <a:ext cx="7804772" cy="598161"/>
      </dsp:txXfrm>
    </dsp:sp>
    <dsp:sp modelId="{F6213E7A-AF0C-40E5-96FB-3356C08110AE}">
      <dsp:nvSpPr>
        <dsp:cNvPr id="0" name=""/>
        <dsp:cNvSpPr/>
      </dsp:nvSpPr>
      <dsp:spPr>
        <a:xfrm>
          <a:off x="637375" y="2018028"/>
          <a:ext cx="747701" cy="747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987791"/>
              <a:satOff val="11154"/>
              <a:lumOff val="5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AC1DE53-64AB-445F-AB8E-B6458A698CD3}">
      <dsp:nvSpPr>
        <dsp:cNvPr id="0" name=""/>
        <dsp:cNvSpPr/>
      </dsp:nvSpPr>
      <dsp:spPr>
        <a:xfrm>
          <a:off x="879673" y="2989753"/>
          <a:ext cx="7936325" cy="598161"/>
        </a:xfrm>
        <a:prstGeom prst="rect">
          <a:avLst/>
        </a:prstGeom>
        <a:gradFill rotWithShape="0">
          <a:gsLst>
            <a:gs pos="0">
              <a:schemeClr val="accent4">
                <a:hueOff val="-1481686"/>
                <a:satOff val="16732"/>
                <a:lumOff val="8970"/>
                <a:alphaOff val="0"/>
                <a:tint val="0"/>
              </a:schemeClr>
            </a:gs>
            <a:gs pos="44000">
              <a:schemeClr val="accent4">
                <a:hueOff val="-1481686"/>
                <a:satOff val="16732"/>
                <a:lumOff val="8970"/>
                <a:alphaOff val="0"/>
                <a:tint val="60000"/>
                <a:satMod val="120000"/>
              </a:schemeClr>
            </a:gs>
            <a:gs pos="100000">
              <a:schemeClr val="accent4">
                <a:hueOff val="-1481686"/>
                <a:satOff val="16732"/>
                <a:lumOff val="897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4790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проводят наблюдения по выявлению склонностей и способностей учащихся;</a:t>
          </a:r>
          <a:endParaRPr lang="ru-RU" sz="1200" kern="1200"/>
        </a:p>
      </dsp:txBody>
      <dsp:txXfrm>
        <a:off x="879673" y="2989753"/>
        <a:ext cx="7936325" cy="598161"/>
      </dsp:txXfrm>
    </dsp:sp>
    <dsp:sp modelId="{CC604928-DEDD-4340-9DAA-65A3926D38C2}">
      <dsp:nvSpPr>
        <dsp:cNvPr id="0" name=""/>
        <dsp:cNvSpPr/>
      </dsp:nvSpPr>
      <dsp:spPr>
        <a:xfrm>
          <a:off x="505822" y="2914983"/>
          <a:ext cx="747701" cy="747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1481686"/>
              <a:satOff val="16732"/>
              <a:lumOff val="89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456097-A1CE-45D3-9041-F0778C48B6B3}">
      <dsp:nvSpPr>
        <dsp:cNvPr id="0" name=""/>
        <dsp:cNvSpPr/>
      </dsp:nvSpPr>
      <dsp:spPr>
        <a:xfrm>
          <a:off x="451048" y="3886708"/>
          <a:ext cx="8364950" cy="598161"/>
        </a:xfrm>
        <a:prstGeom prst="rect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0"/>
              </a:schemeClr>
            </a:gs>
            <a:gs pos="44000">
              <a:schemeClr val="accent4">
                <a:hueOff val="-1975582"/>
                <a:satOff val="22309"/>
                <a:lumOff val="11960"/>
                <a:alphaOff val="0"/>
                <a:tint val="60000"/>
                <a:sat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4790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адаптируют учебные программы в зависимости от профиля класса, особенностей учащихся.</a:t>
          </a:r>
          <a:endParaRPr lang="ru-RU" sz="1200" kern="1200"/>
        </a:p>
      </dsp:txBody>
      <dsp:txXfrm>
        <a:off x="451048" y="3886708"/>
        <a:ext cx="8364950" cy="598161"/>
      </dsp:txXfrm>
    </dsp:sp>
    <dsp:sp modelId="{245ADA4A-BC04-4CDC-95EC-70A26A0B2AB1}">
      <dsp:nvSpPr>
        <dsp:cNvPr id="0" name=""/>
        <dsp:cNvSpPr/>
      </dsp:nvSpPr>
      <dsp:spPr>
        <a:xfrm>
          <a:off x="77197" y="3811938"/>
          <a:ext cx="747701" cy="747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DE8CB-6CCB-4DEF-B4D7-D76C4E8E3962}">
      <dsp:nvSpPr>
        <dsp:cNvPr id="0" name=""/>
        <dsp:cNvSpPr/>
      </dsp:nvSpPr>
      <dsp:spPr>
        <a:xfrm>
          <a:off x="0" y="430479"/>
          <a:ext cx="2520279" cy="15121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регулярно подбирает литературу для учителей и учащихся в помощь выбору профессии и профориентационной работе; </a:t>
          </a:r>
          <a:endParaRPr lang="ru-RU" sz="1400" kern="1200"/>
        </a:p>
      </dsp:txBody>
      <dsp:txXfrm>
        <a:off x="0" y="430479"/>
        <a:ext cx="2520279" cy="1512167"/>
      </dsp:txXfrm>
    </dsp:sp>
    <dsp:sp modelId="{C180EF0F-1D47-4C51-8F9D-D5ED4707A3A7}">
      <dsp:nvSpPr>
        <dsp:cNvPr id="0" name=""/>
        <dsp:cNvSpPr/>
      </dsp:nvSpPr>
      <dsp:spPr>
        <a:xfrm>
          <a:off x="2772307" y="430479"/>
          <a:ext cx="2520279" cy="1512167"/>
        </a:xfrm>
        <a:prstGeom prst="rect">
          <a:avLst/>
        </a:prstGeom>
        <a:gradFill rotWithShape="0">
          <a:gsLst>
            <a:gs pos="0">
              <a:schemeClr val="accent3">
                <a:hueOff val="-892703"/>
                <a:satOff val="3073"/>
                <a:lumOff val="-2500"/>
                <a:alphaOff val="0"/>
                <a:tint val="0"/>
              </a:schemeClr>
            </a:gs>
            <a:gs pos="44000">
              <a:schemeClr val="accent3">
                <a:hueOff val="-892703"/>
                <a:satOff val="3073"/>
                <a:lumOff val="-2500"/>
                <a:alphaOff val="0"/>
                <a:tint val="60000"/>
                <a:satMod val="120000"/>
              </a:schemeClr>
            </a:gs>
            <a:gs pos="100000">
              <a:schemeClr val="accent3">
                <a:hueOff val="-892703"/>
                <a:satOff val="3073"/>
                <a:lumOff val="-25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изучает читательские интересы учащихся и рекомендует им литературу, помогающую в выборе профессии;</a:t>
          </a:r>
          <a:endParaRPr lang="ru-RU" sz="1400" kern="1200"/>
        </a:p>
      </dsp:txBody>
      <dsp:txXfrm>
        <a:off x="2772307" y="430479"/>
        <a:ext cx="2520279" cy="1512167"/>
      </dsp:txXfrm>
    </dsp:sp>
    <dsp:sp modelId="{986718C7-AEF3-4EE1-A18B-984DDA952355}">
      <dsp:nvSpPr>
        <dsp:cNvPr id="0" name=""/>
        <dsp:cNvSpPr/>
      </dsp:nvSpPr>
      <dsp:spPr>
        <a:xfrm>
          <a:off x="5544615" y="430479"/>
          <a:ext cx="2520279" cy="1512167"/>
        </a:xfrm>
        <a:prstGeom prst="rect">
          <a:avLst/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tint val="0"/>
              </a:schemeClr>
            </a:gs>
            <a:gs pos="44000">
              <a:schemeClr val="accent3">
                <a:hueOff val="-1785407"/>
                <a:satOff val="6146"/>
                <a:lumOff val="-5000"/>
                <a:alphaOff val="0"/>
                <a:tint val="60000"/>
                <a:satMod val="120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организовывает выставки книг о профессиях и читательские диспуты-конференции на темы выбора профессии; </a:t>
          </a:r>
          <a:endParaRPr lang="ru-RU" sz="1400" kern="1200"/>
        </a:p>
      </dsp:txBody>
      <dsp:txXfrm>
        <a:off x="5544615" y="430479"/>
        <a:ext cx="2520279" cy="1512167"/>
      </dsp:txXfrm>
    </dsp:sp>
    <dsp:sp modelId="{DE2F433F-DBB0-41DB-87E5-BD89C12519EB}">
      <dsp:nvSpPr>
        <dsp:cNvPr id="0" name=""/>
        <dsp:cNvSpPr/>
      </dsp:nvSpPr>
      <dsp:spPr>
        <a:xfrm>
          <a:off x="1386153" y="2194675"/>
          <a:ext cx="2520279" cy="1512167"/>
        </a:xfrm>
        <a:prstGeom prst="rect">
          <a:avLst/>
        </a:prstGeom>
        <a:gradFill rotWithShape="0">
          <a:gsLst>
            <a:gs pos="0">
              <a:schemeClr val="accent3">
                <a:hueOff val="-2678110"/>
                <a:satOff val="9218"/>
                <a:lumOff val="-7500"/>
                <a:alphaOff val="0"/>
                <a:tint val="0"/>
              </a:schemeClr>
            </a:gs>
            <a:gs pos="44000">
              <a:schemeClr val="accent3">
                <a:hueOff val="-2678110"/>
                <a:satOff val="9218"/>
                <a:lumOff val="-7500"/>
                <a:alphaOff val="0"/>
                <a:tint val="60000"/>
                <a:satMod val="120000"/>
              </a:schemeClr>
            </a:gs>
            <a:gs pos="100000">
              <a:schemeClr val="accent3">
                <a:hueOff val="-2678110"/>
                <a:satOff val="9218"/>
                <a:lumOff val="-75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обобщает и систематизирует методические материалы, справочные данные о потребностях региона в кадрах и другие вспомогательные материалы; </a:t>
          </a:r>
          <a:endParaRPr lang="ru-RU" sz="1400" kern="1200"/>
        </a:p>
      </dsp:txBody>
      <dsp:txXfrm>
        <a:off x="1386153" y="2194675"/>
        <a:ext cx="2520279" cy="1512167"/>
      </dsp:txXfrm>
    </dsp:sp>
    <dsp:sp modelId="{E7D9E93C-2CC5-4F49-A8C7-E9B5681F7766}">
      <dsp:nvSpPr>
        <dsp:cNvPr id="0" name=""/>
        <dsp:cNvSpPr/>
      </dsp:nvSpPr>
      <dsp:spPr>
        <a:xfrm>
          <a:off x="4158461" y="2194675"/>
          <a:ext cx="2520279" cy="1512167"/>
        </a:xfrm>
        <a:prstGeom prst="rect">
          <a:avLst/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tint val="0"/>
              </a:schemeClr>
            </a:gs>
            <a:gs pos="44000">
              <a:schemeClr val="accent3">
                <a:hueOff val="-3570814"/>
                <a:satOff val="12291"/>
                <a:lumOff val="-10000"/>
                <a:alphaOff val="0"/>
                <a:tint val="60000"/>
                <a:satMod val="120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регулярно устраивает выставки литературы о профессиях по сферам и отраслям</a:t>
          </a:r>
          <a:endParaRPr lang="ru-RU" sz="1400" kern="1200"/>
        </a:p>
      </dsp:txBody>
      <dsp:txXfrm>
        <a:off x="4158461" y="2194675"/>
        <a:ext cx="2520279" cy="15121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B8C09-3164-43C3-9220-F2F2ACC6D27E}">
      <dsp:nvSpPr>
        <dsp:cNvPr id="0" name=""/>
        <dsp:cNvSpPr/>
      </dsp:nvSpPr>
      <dsp:spPr>
        <a:xfrm>
          <a:off x="864104" y="0"/>
          <a:ext cx="4554551" cy="45545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6A87F-CDCF-45FF-BC71-BCE953CF08FD}">
      <dsp:nvSpPr>
        <dsp:cNvPr id="0" name=""/>
        <dsp:cNvSpPr/>
      </dsp:nvSpPr>
      <dsp:spPr>
        <a:xfrm>
          <a:off x="3888872" y="455899"/>
          <a:ext cx="2960458" cy="6476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познавательная</a:t>
          </a:r>
          <a:endParaRPr lang="ru-RU" sz="2000" b="1" kern="1200" dirty="0"/>
        </a:p>
      </dsp:txBody>
      <dsp:txXfrm>
        <a:off x="3920485" y="487512"/>
        <a:ext cx="2897232" cy="584374"/>
      </dsp:txXfrm>
    </dsp:sp>
    <dsp:sp modelId="{9A32741B-8D79-46F9-B2EB-3209EFD060C6}">
      <dsp:nvSpPr>
        <dsp:cNvPr id="0" name=""/>
        <dsp:cNvSpPr/>
      </dsp:nvSpPr>
      <dsp:spPr>
        <a:xfrm>
          <a:off x="3888872" y="1184450"/>
          <a:ext cx="2960458" cy="6476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Общественно- полезная</a:t>
          </a:r>
          <a:endParaRPr lang="ru-RU" sz="2000" b="1" kern="1200" dirty="0"/>
        </a:p>
      </dsp:txBody>
      <dsp:txXfrm>
        <a:off x="3920485" y="1216063"/>
        <a:ext cx="2897232" cy="584374"/>
      </dsp:txXfrm>
    </dsp:sp>
    <dsp:sp modelId="{C7A7BAB2-AC3A-4226-BA04-C4FCFA138C0A}">
      <dsp:nvSpPr>
        <dsp:cNvPr id="0" name=""/>
        <dsp:cNvSpPr/>
      </dsp:nvSpPr>
      <dsp:spPr>
        <a:xfrm>
          <a:off x="3888872" y="1913000"/>
          <a:ext cx="2960458" cy="6476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коммуникативная</a:t>
          </a:r>
          <a:endParaRPr lang="ru-RU" sz="2000" b="1" kern="1200" dirty="0"/>
        </a:p>
      </dsp:txBody>
      <dsp:txXfrm>
        <a:off x="3920485" y="1944613"/>
        <a:ext cx="2897232" cy="584374"/>
      </dsp:txXfrm>
    </dsp:sp>
    <dsp:sp modelId="{4EF61F60-8B69-4582-A205-29B5D8AE3999}">
      <dsp:nvSpPr>
        <dsp:cNvPr id="0" name=""/>
        <dsp:cNvSpPr/>
      </dsp:nvSpPr>
      <dsp:spPr>
        <a:xfrm>
          <a:off x="3888872" y="2641550"/>
          <a:ext cx="2960458" cy="6476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игровая</a:t>
          </a:r>
          <a:endParaRPr lang="ru-RU" sz="2000" b="1" kern="1200" dirty="0"/>
        </a:p>
      </dsp:txBody>
      <dsp:txXfrm>
        <a:off x="3920485" y="2673163"/>
        <a:ext cx="2897232" cy="584374"/>
      </dsp:txXfrm>
    </dsp:sp>
    <dsp:sp modelId="{4BB3661F-76B9-457C-9158-B3BF0FF1BE0C}">
      <dsp:nvSpPr>
        <dsp:cNvPr id="0" name=""/>
        <dsp:cNvSpPr/>
      </dsp:nvSpPr>
      <dsp:spPr>
        <a:xfrm>
          <a:off x="3888872" y="3370100"/>
          <a:ext cx="2960458" cy="6476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производительный труд</a:t>
          </a:r>
          <a:endParaRPr lang="ru-RU" sz="2000" b="1" kern="1200" dirty="0"/>
        </a:p>
      </dsp:txBody>
      <dsp:txXfrm>
        <a:off x="3920485" y="3401713"/>
        <a:ext cx="2897232" cy="5843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4425E-244F-4186-A325-DAAB632A3839}">
      <dsp:nvSpPr>
        <dsp:cNvPr id="0" name=""/>
        <dsp:cNvSpPr/>
      </dsp:nvSpPr>
      <dsp:spPr>
        <a:xfrm rot="16200000">
          <a:off x="-1056856" y="1059061"/>
          <a:ext cx="4281339" cy="216321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Консультации по выбору профиля обучения (инд., групп.).</a:t>
          </a:r>
          <a:endParaRPr lang="ru-RU" sz="1800" kern="1200" dirty="0"/>
        </a:p>
      </dsp:txBody>
      <dsp:txXfrm rot="5400000">
        <a:off x="2205" y="856268"/>
        <a:ext cx="2163216" cy="2568803"/>
      </dsp:txXfrm>
    </dsp:sp>
    <dsp:sp modelId="{EC8C6FF5-9370-47A3-99DD-07F964850419}">
      <dsp:nvSpPr>
        <dsp:cNvPr id="0" name=""/>
        <dsp:cNvSpPr/>
      </dsp:nvSpPr>
      <dsp:spPr>
        <a:xfrm rot="16200000">
          <a:off x="1268601" y="1059061"/>
          <a:ext cx="4281339" cy="2163216"/>
        </a:xfrm>
        <a:prstGeom prst="flowChartManualOperation">
          <a:avLst/>
        </a:prstGeom>
        <a:gradFill rotWithShape="0">
          <a:gsLst>
            <a:gs pos="0">
              <a:schemeClr val="accent4">
                <a:hueOff val="-658527"/>
                <a:satOff val="7436"/>
                <a:lumOff val="3987"/>
                <a:alphaOff val="0"/>
                <a:tint val="0"/>
              </a:schemeClr>
            </a:gs>
            <a:gs pos="44000">
              <a:schemeClr val="accent4">
                <a:hueOff val="-658527"/>
                <a:satOff val="7436"/>
                <a:lumOff val="3987"/>
                <a:alphaOff val="0"/>
                <a:tint val="60000"/>
                <a:satMod val="120000"/>
              </a:schemeClr>
            </a:gs>
            <a:gs pos="100000">
              <a:schemeClr val="accent4">
                <a:hueOff val="-658527"/>
                <a:satOff val="7436"/>
                <a:lumOff val="3987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и проведение экскурсий (в учебные заведения, на предприятия)</a:t>
          </a:r>
          <a:endParaRPr lang="ru-RU" sz="1800" kern="1200" dirty="0"/>
        </a:p>
      </dsp:txBody>
      <dsp:txXfrm rot="5400000">
        <a:off x="2327662" y="856268"/>
        <a:ext cx="2163216" cy="2568803"/>
      </dsp:txXfrm>
    </dsp:sp>
    <dsp:sp modelId="{AE97E5E6-FC5D-4F88-ACE6-212B851089D7}">
      <dsp:nvSpPr>
        <dsp:cNvPr id="0" name=""/>
        <dsp:cNvSpPr/>
      </dsp:nvSpPr>
      <dsp:spPr>
        <a:xfrm rot="16200000">
          <a:off x="3594059" y="1059061"/>
          <a:ext cx="4281339" cy="2163216"/>
        </a:xfrm>
        <a:prstGeom prst="flowChartManualOperation">
          <a:avLst/>
        </a:prstGeom>
        <a:gradFill rotWithShape="0">
          <a:gsLst>
            <a:gs pos="0">
              <a:schemeClr val="accent4">
                <a:hueOff val="-1317055"/>
                <a:satOff val="14873"/>
                <a:lumOff val="7973"/>
                <a:alphaOff val="0"/>
                <a:tint val="0"/>
              </a:schemeClr>
            </a:gs>
            <a:gs pos="44000">
              <a:schemeClr val="accent4">
                <a:hueOff val="-1317055"/>
                <a:satOff val="14873"/>
                <a:lumOff val="7973"/>
                <a:alphaOff val="0"/>
                <a:tint val="60000"/>
                <a:satMod val="120000"/>
              </a:schemeClr>
            </a:gs>
            <a:gs pos="100000">
              <a:schemeClr val="accent4">
                <a:hueOff val="-1317055"/>
                <a:satOff val="14873"/>
                <a:lumOff val="7973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Встречи с представителями предприятий, учебных заведений.</a:t>
          </a:r>
          <a:endParaRPr lang="ru-RU" sz="1800" kern="1200" dirty="0"/>
        </a:p>
      </dsp:txBody>
      <dsp:txXfrm rot="5400000">
        <a:off x="4653120" y="856268"/>
        <a:ext cx="2163216" cy="2568803"/>
      </dsp:txXfrm>
    </dsp:sp>
    <dsp:sp modelId="{100E856C-9923-482B-8217-2BA99BB6B3A8}">
      <dsp:nvSpPr>
        <dsp:cNvPr id="0" name=""/>
        <dsp:cNvSpPr/>
      </dsp:nvSpPr>
      <dsp:spPr>
        <a:xfrm rot="16200000">
          <a:off x="5919517" y="1059061"/>
          <a:ext cx="4281339" cy="2163216"/>
        </a:xfrm>
        <a:prstGeom prst="flowChartManualOperation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0"/>
              </a:schemeClr>
            </a:gs>
            <a:gs pos="44000">
              <a:schemeClr val="accent4">
                <a:hueOff val="-1975582"/>
                <a:satOff val="22309"/>
                <a:lumOff val="11960"/>
                <a:alphaOff val="0"/>
                <a:tint val="60000"/>
                <a:sat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Комплекс </a:t>
          </a:r>
          <a:r>
            <a:rPr lang="ru-RU" sz="1800" kern="1200" dirty="0" err="1" smtClean="0"/>
            <a:t>профориентационных</a:t>
          </a:r>
          <a:r>
            <a:rPr lang="ru-RU" sz="1800" kern="1200" dirty="0" smtClean="0"/>
            <a:t> услуг в виде </a:t>
          </a:r>
          <a:r>
            <a:rPr lang="ru-RU" sz="1800" kern="1200" dirty="0" err="1" smtClean="0"/>
            <a:t>профдиагностических</a:t>
          </a:r>
          <a:r>
            <a:rPr lang="ru-RU" sz="1800" kern="1200" dirty="0" smtClean="0"/>
            <a:t> мероприятий, занятий и тренингов по планированию карьеры, анкетирование;</a:t>
          </a:r>
          <a:endParaRPr lang="ru-RU" sz="1800" kern="1200" dirty="0"/>
        </a:p>
      </dsp:txBody>
      <dsp:txXfrm rot="5400000">
        <a:off x="6978578" y="856268"/>
        <a:ext cx="2163216" cy="25688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7FD2B-05C7-4000-A0DB-92716D3C6DF1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E2D43-E508-4DE9-8915-E780D695C418}">
      <dsp:nvSpPr>
        <dsp:cNvPr id="0" name=""/>
        <dsp:cNvSpPr/>
      </dsp:nvSpPr>
      <dsp:spPr>
        <a:xfrm>
          <a:off x="331224" y="216140"/>
          <a:ext cx="8149988" cy="4321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9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достаточная информация о профессии и путях ее получения</a:t>
          </a:r>
          <a:endParaRPr lang="ru-RU" sz="2000" kern="1200"/>
        </a:p>
      </dsp:txBody>
      <dsp:txXfrm>
        <a:off x="331224" y="216140"/>
        <a:ext cx="8149988" cy="432117"/>
      </dsp:txXfrm>
    </dsp:sp>
    <dsp:sp modelId="{8727F5BB-4EC1-45CA-9DB1-F3BCEF8C82FB}">
      <dsp:nvSpPr>
        <dsp:cNvPr id="0" name=""/>
        <dsp:cNvSpPr/>
      </dsp:nvSpPr>
      <dsp:spPr>
        <a:xfrm>
          <a:off x="61151" y="162126"/>
          <a:ext cx="540146" cy="5401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E9CD73-F50E-4538-98B3-CAAA7C55433C}">
      <dsp:nvSpPr>
        <dsp:cNvPr id="0" name=""/>
        <dsp:cNvSpPr/>
      </dsp:nvSpPr>
      <dsp:spPr>
        <a:xfrm>
          <a:off x="686670" y="864234"/>
          <a:ext cx="7794542" cy="432117"/>
        </a:xfrm>
        <a:prstGeom prst="rect">
          <a:avLst/>
        </a:prstGeom>
        <a:gradFill rotWithShape="0">
          <a:gsLst>
            <a:gs pos="0">
              <a:schemeClr val="accent3">
                <a:hueOff val="-714163"/>
                <a:satOff val="2458"/>
                <a:lumOff val="-2000"/>
                <a:alphaOff val="0"/>
                <a:tint val="0"/>
              </a:schemeClr>
            </a:gs>
            <a:gs pos="44000">
              <a:schemeClr val="accent3">
                <a:hueOff val="-714163"/>
                <a:satOff val="2458"/>
                <a:lumOff val="-2000"/>
                <a:alphaOff val="0"/>
                <a:tint val="60000"/>
                <a:satMod val="120000"/>
              </a:schemeClr>
            </a:gs>
            <a:gs pos="100000">
              <a:schemeClr val="accent3">
                <a:hueOff val="-714163"/>
                <a:satOff val="2458"/>
                <a:lumOff val="-20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9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потребность в обоснованном выборе профессии</a:t>
          </a:r>
          <a:endParaRPr lang="ru-RU" sz="2000" kern="1200"/>
        </a:p>
      </dsp:txBody>
      <dsp:txXfrm>
        <a:off x="686670" y="864234"/>
        <a:ext cx="7794542" cy="432117"/>
      </dsp:txXfrm>
    </dsp:sp>
    <dsp:sp modelId="{D8F870DC-DA99-476E-B527-117761293BC6}">
      <dsp:nvSpPr>
        <dsp:cNvPr id="0" name=""/>
        <dsp:cNvSpPr/>
      </dsp:nvSpPr>
      <dsp:spPr>
        <a:xfrm>
          <a:off x="416597" y="810219"/>
          <a:ext cx="540146" cy="5401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-714163"/>
              <a:satOff val="2458"/>
              <a:lumOff val="-2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6067E6-B047-4EC5-A1CB-D058EEFDB933}">
      <dsp:nvSpPr>
        <dsp:cNvPr id="0" name=""/>
        <dsp:cNvSpPr/>
      </dsp:nvSpPr>
      <dsp:spPr>
        <a:xfrm>
          <a:off x="849207" y="1512327"/>
          <a:ext cx="7632006" cy="432117"/>
        </a:xfrm>
        <a:prstGeom prst="rect">
          <a:avLst/>
        </a:prstGeom>
        <a:gradFill rotWithShape="0">
          <a:gsLst>
            <a:gs pos="0">
              <a:schemeClr val="accent3">
                <a:hueOff val="-1428326"/>
                <a:satOff val="4916"/>
                <a:lumOff val="-4000"/>
                <a:alphaOff val="0"/>
                <a:tint val="0"/>
              </a:schemeClr>
            </a:gs>
            <a:gs pos="44000">
              <a:schemeClr val="accent3">
                <a:hueOff val="-1428326"/>
                <a:satOff val="4916"/>
                <a:lumOff val="-4000"/>
                <a:alphaOff val="0"/>
                <a:tint val="60000"/>
                <a:satMod val="120000"/>
              </a:schemeClr>
            </a:gs>
            <a:gs pos="100000">
              <a:schemeClr val="accent3">
                <a:hueOff val="-1428326"/>
                <a:satOff val="4916"/>
                <a:lumOff val="-40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9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уверенность школьника в социальной значимости труда</a:t>
          </a:r>
          <a:endParaRPr lang="ru-RU" sz="2000" kern="1200"/>
        </a:p>
      </dsp:txBody>
      <dsp:txXfrm>
        <a:off x="849207" y="1512327"/>
        <a:ext cx="7632006" cy="432117"/>
      </dsp:txXfrm>
    </dsp:sp>
    <dsp:sp modelId="{AB911BBB-D708-40A1-B60D-47D6C8E7AE7E}">
      <dsp:nvSpPr>
        <dsp:cNvPr id="0" name=""/>
        <dsp:cNvSpPr/>
      </dsp:nvSpPr>
      <dsp:spPr>
        <a:xfrm>
          <a:off x="579133" y="1458313"/>
          <a:ext cx="540146" cy="5401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-1428326"/>
              <a:satOff val="4916"/>
              <a:lumOff val="-4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8A77BBB-AC0B-4F52-888B-E3A099E5440B}">
      <dsp:nvSpPr>
        <dsp:cNvPr id="0" name=""/>
        <dsp:cNvSpPr/>
      </dsp:nvSpPr>
      <dsp:spPr>
        <a:xfrm>
          <a:off x="849207" y="2160011"/>
          <a:ext cx="7632006" cy="432117"/>
        </a:xfrm>
        <a:prstGeom prst="rect">
          <a:avLst/>
        </a:prstGeom>
        <a:gradFill rotWithShape="0">
          <a:gsLst>
            <a:gs pos="0">
              <a:schemeClr val="accent3">
                <a:hueOff val="-2142488"/>
                <a:satOff val="7375"/>
                <a:lumOff val="-6000"/>
                <a:alphaOff val="0"/>
                <a:tint val="0"/>
              </a:schemeClr>
            </a:gs>
            <a:gs pos="44000">
              <a:schemeClr val="accent3">
                <a:hueOff val="-2142488"/>
                <a:satOff val="7375"/>
                <a:lumOff val="-6000"/>
                <a:alphaOff val="0"/>
                <a:tint val="60000"/>
                <a:satMod val="120000"/>
              </a:schemeClr>
            </a:gs>
            <a:gs pos="100000">
              <a:schemeClr val="accent3">
                <a:hueOff val="-2142488"/>
                <a:satOff val="7375"/>
                <a:lumOff val="-60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9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степень самопознания школьника</a:t>
          </a:r>
          <a:endParaRPr lang="ru-RU" sz="2000" kern="1200" dirty="0"/>
        </a:p>
      </dsp:txBody>
      <dsp:txXfrm>
        <a:off x="849207" y="2160011"/>
        <a:ext cx="7632006" cy="432117"/>
      </dsp:txXfrm>
    </dsp:sp>
    <dsp:sp modelId="{2ECFED37-F843-45E9-BC2C-30FDAE6F7B03}">
      <dsp:nvSpPr>
        <dsp:cNvPr id="0" name=""/>
        <dsp:cNvSpPr/>
      </dsp:nvSpPr>
      <dsp:spPr>
        <a:xfrm>
          <a:off x="579133" y="2105996"/>
          <a:ext cx="540146" cy="5401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-2142488"/>
              <a:satOff val="7375"/>
              <a:lumOff val="-6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AF75E0-1A5C-434D-8686-8303EEF16BFA}">
      <dsp:nvSpPr>
        <dsp:cNvPr id="0" name=""/>
        <dsp:cNvSpPr/>
      </dsp:nvSpPr>
      <dsp:spPr>
        <a:xfrm>
          <a:off x="686670" y="2808104"/>
          <a:ext cx="7794542" cy="432117"/>
        </a:xfrm>
        <a:prstGeom prst="rect">
          <a:avLst/>
        </a:prstGeom>
        <a:gradFill rotWithShape="0">
          <a:gsLst>
            <a:gs pos="0">
              <a:schemeClr val="accent3">
                <a:hueOff val="-2856651"/>
                <a:satOff val="9833"/>
                <a:lumOff val="-8000"/>
                <a:alphaOff val="0"/>
                <a:tint val="0"/>
              </a:schemeClr>
            </a:gs>
            <a:gs pos="44000">
              <a:schemeClr val="accent3">
                <a:hueOff val="-2856651"/>
                <a:satOff val="9833"/>
                <a:lumOff val="-8000"/>
                <a:alphaOff val="0"/>
                <a:tint val="60000"/>
                <a:satMod val="120000"/>
              </a:schemeClr>
            </a:gs>
            <a:gs pos="100000">
              <a:schemeClr val="accent3">
                <a:hueOff val="-2856651"/>
                <a:satOff val="9833"/>
                <a:lumOff val="-80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9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наличие у учащегося обоснованного профессионального плана</a:t>
          </a:r>
          <a:endParaRPr lang="ru-RU" sz="2000" kern="1200"/>
        </a:p>
      </dsp:txBody>
      <dsp:txXfrm>
        <a:off x="686670" y="2808104"/>
        <a:ext cx="7794542" cy="432117"/>
      </dsp:txXfrm>
    </dsp:sp>
    <dsp:sp modelId="{B657EE72-C08B-4694-B212-7524A4A56C35}">
      <dsp:nvSpPr>
        <dsp:cNvPr id="0" name=""/>
        <dsp:cNvSpPr/>
      </dsp:nvSpPr>
      <dsp:spPr>
        <a:xfrm>
          <a:off x="416597" y="2754089"/>
          <a:ext cx="540146" cy="5401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-2856651"/>
              <a:satOff val="9833"/>
              <a:lumOff val="-8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5DF9828-0D4A-4D77-A4E6-B3F7FA7A7AA8}">
      <dsp:nvSpPr>
        <dsp:cNvPr id="0" name=""/>
        <dsp:cNvSpPr/>
      </dsp:nvSpPr>
      <dsp:spPr>
        <a:xfrm>
          <a:off x="331224" y="3456198"/>
          <a:ext cx="8149988" cy="432117"/>
        </a:xfrm>
        <a:prstGeom prst="rect">
          <a:avLst/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tint val="0"/>
              </a:schemeClr>
            </a:gs>
            <a:gs pos="44000">
              <a:schemeClr val="accent3">
                <a:hueOff val="-3570814"/>
                <a:satOff val="12291"/>
                <a:lumOff val="-10000"/>
                <a:alphaOff val="0"/>
                <a:tint val="60000"/>
                <a:satMod val="120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9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выбор учащимся профиля обучения на старшей ступени образования</a:t>
          </a:r>
          <a:endParaRPr lang="ru-RU" sz="2000" kern="1200"/>
        </a:p>
      </dsp:txBody>
      <dsp:txXfrm>
        <a:off x="331224" y="3456198"/>
        <a:ext cx="8149988" cy="432117"/>
      </dsp:txXfrm>
    </dsp:sp>
    <dsp:sp modelId="{8B1924D3-D486-443F-8DD1-9C1579E76E80}">
      <dsp:nvSpPr>
        <dsp:cNvPr id="0" name=""/>
        <dsp:cNvSpPr/>
      </dsp:nvSpPr>
      <dsp:spPr>
        <a:xfrm>
          <a:off x="61151" y="3402183"/>
          <a:ext cx="540146" cy="5401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72;&#1075;&#1085;&#1086;&#1089;&#1090;&#1080;&#1082;&#1072;%202.docx" TargetMode="External"/><Relationship Id="rId2" Type="http://schemas.openxmlformats.org/officeDocument/2006/relationships/hyperlink" Target="&#1076;&#1080;&#1072;&#1075;&#1085;&#1086;&#1089;&#1090;&#1080;&#1082;&#1072;%201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F:\&#1082;&#1091;&#1088;&#1089;&#1099;%20&#1087;&#1088;&#1086;&#1092;&#1080;&#1083;&#1100;\&#1084;&#1086;&#1076;&#1077;&#1083;&#1100;%20&#1087;&#1088;&#1086;&#1092;&#1086;&#1088;&#1080;&#1077;&#1085;&#1090;&#1072;&#1094;&#1080;&#1080;\&#1055;&#1088;&#1086;&#1075;&#1088;&#1072;&#1084;&#1084;&#1072;%20&#1087;&#1088;&#1086;&#1092;&#1086;&#1088;&#1080;&#1077;&#1085;&#1090;&#1072;&#1094;&#1080;&#1080;.do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2;&#1083;&#1077;&#1085;&#1076;&#1072;&#1088;&#1085;&#1099;&#1081;%20&#1087;&#1083;&#1072;&#1085;.docx" TargetMode="External"/><Relationship Id="rId2" Type="http://schemas.openxmlformats.org/officeDocument/2006/relationships/hyperlink" Target="&#1087;&#1083;&#1072;&#1085;%20&#1088;&#1072;&#1073;&#1086;&#1090;&#1099;%20&#1090;&#1080;&#1087;&#1086;&#1074;&#1086;&#1081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&#1085;&#1077;&#1076;&#1077;&#1083;&#1103;%20&#1087;&#1088;&#1086;&#1092;&#1086;&#1088;&#1080;&#1077;&#1085;&#1090;&#1072;&#1094;&#1080;&#1080;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8335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Профориентационная</a:t>
            </a:r>
            <a:r>
              <a:rPr lang="ru-RU" dirty="0" smtClean="0">
                <a:latin typeface="Georgia" pitchFamily="18" charset="0"/>
              </a:rPr>
              <a:t> работа в условиях модернизации Российского образования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168148"/>
            <a:ext cx="5076056" cy="250033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«Постарайся получить то, что любишь, иначе придется полюбить то, что получил»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Б.Шоу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prof_4846_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64904"/>
            <a:ext cx="2928958" cy="370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391107"/>
            <a:ext cx="9036496" cy="527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829444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Принципы </a:t>
            </a:r>
            <a:r>
              <a:rPr lang="ru-RU" sz="3200" dirty="0" err="1" smtClean="0"/>
              <a:t>профориентационной</a:t>
            </a:r>
            <a:r>
              <a:rPr lang="ru-RU" sz="3200" dirty="0" smtClean="0"/>
              <a:t> работы школы</a:t>
            </a:r>
            <a:endParaRPr lang="ru-RU" sz="3200" dirty="0"/>
          </a:p>
        </p:txBody>
      </p:sp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71" y="59215"/>
            <a:ext cx="8786874" cy="9286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Narrow" pitchFamily="34" charset="0"/>
              </a:rPr>
              <a:t>Структурно-функциональная модель проекта</a:t>
            </a:r>
            <a:r>
              <a:rPr lang="ru-RU" sz="1600" b="1" dirty="0" smtClean="0">
                <a:latin typeface="Arial Narrow" pitchFamily="34" charset="0"/>
              </a:rPr>
              <a:t> «Профориентация  в условиях модернизации Российского образования»</a:t>
            </a:r>
            <a:r>
              <a:rPr lang="ru-RU" sz="6000" b="1" dirty="0" smtClean="0">
                <a:latin typeface="Arial Narrow" pitchFamily="34" charset="0"/>
              </a:rPr>
              <a:t>  </a:t>
            </a:r>
            <a:r>
              <a:rPr lang="ru-RU" sz="4800" b="1" dirty="0" smtClean="0">
                <a:latin typeface="Arial Narrow" pitchFamily="34" charset="0"/>
              </a:rPr>
              <a:t/>
            </a:r>
            <a:br>
              <a:rPr lang="ru-RU" sz="4800" b="1" dirty="0" smtClean="0">
                <a:latin typeface="Arial Narrow" pitchFamily="34" charset="0"/>
              </a:rPr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2845" y="642918"/>
            <a:ext cx="8786874" cy="6092031"/>
            <a:chOff x="142844" y="785813"/>
            <a:chExt cx="8858281" cy="5949136"/>
          </a:xfrm>
        </p:grpSpPr>
        <p:sp>
          <p:nvSpPr>
            <p:cNvPr id="5" name="TextBox 4"/>
            <p:cNvSpPr txBox="1"/>
            <p:nvPr/>
          </p:nvSpPr>
          <p:spPr>
            <a:xfrm>
              <a:off x="7143750" y="1214438"/>
              <a:ext cx="1857375" cy="46196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latin typeface="Arial Narrow" pitchFamily="34" charset="0"/>
                </a:rPr>
                <a:t>Организационно-методическая работа</a:t>
              </a:r>
            </a:p>
          </p:txBody>
        </p:sp>
        <p:grpSp>
          <p:nvGrpSpPr>
            <p:cNvPr id="6" name="Группа 130"/>
            <p:cNvGrpSpPr/>
            <p:nvPr/>
          </p:nvGrpSpPr>
          <p:grpSpPr>
            <a:xfrm>
              <a:off x="142844" y="785813"/>
              <a:ext cx="8858281" cy="5949136"/>
              <a:chOff x="142844" y="785813"/>
              <a:chExt cx="8858281" cy="5949136"/>
            </a:xfrm>
          </p:grpSpPr>
          <p:cxnSp>
            <p:nvCxnSpPr>
              <p:cNvPr id="7" name="Прямая соединительная линия 6"/>
              <p:cNvCxnSpPr>
                <a:endCxn id="22" idx="1"/>
              </p:cNvCxnSpPr>
              <p:nvPr/>
            </p:nvCxnSpPr>
            <p:spPr>
              <a:xfrm rot="16200000" flipV="1">
                <a:off x="3248021" y="6248427"/>
                <a:ext cx="214316" cy="4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rot="16200000" flipV="1">
                <a:off x="3967151" y="6248427"/>
                <a:ext cx="214316" cy="4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16200000" flipV="1">
                <a:off x="4681531" y="6248427"/>
                <a:ext cx="214316" cy="4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16200000" flipV="1">
                <a:off x="5467349" y="6248427"/>
                <a:ext cx="214316" cy="4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16200000" flipV="1">
                <a:off x="6181729" y="6248427"/>
                <a:ext cx="214316" cy="4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10800000">
                <a:off x="3000364" y="6500834"/>
                <a:ext cx="2238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Группа 129"/>
              <p:cNvGrpSpPr/>
              <p:nvPr/>
            </p:nvGrpSpPr>
            <p:grpSpPr>
              <a:xfrm>
                <a:off x="142844" y="785813"/>
                <a:ext cx="8858281" cy="5949136"/>
                <a:chOff x="142844" y="785813"/>
                <a:chExt cx="8858281" cy="594913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286116" y="785813"/>
                  <a:ext cx="3000396" cy="307975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400" b="1" dirty="0" smtClean="0">
                      <a:latin typeface="Arial Narrow" pitchFamily="34" charset="0"/>
                    </a:rPr>
                    <a:t>Эффективность </a:t>
                  </a:r>
                  <a:r>
                    <a:rPr lang="ru-RU" sz="1400" b="1" dirty="0">
                      <a:latin typeface="Arial Narrow" pitchFamily="34" charset="0"/>
                    </a:rPr>
                    <a:t>профориентации</a:t>
                  </a:r>
                </a:p>
              </p:txBody>
            </p:sp>
            <p:grpSp>
              <p:nvGrpSpPr>
                <p:cNvPr id="15" name="Группа 126"/>
                <p:cNvGrpSpPr/>
                <p:nvPr/>
              </p:nvGrpSpPr>
              <p:grpSpPr>
                <a:xfrm>
                  <a:off x="142844" y="1143000"/>
                  <a:ext cx="8858281" cy="5591949"/>
                  <a:chOff x="142844" y="1143000"/>
                  <a:chExt cx="8858281" cy="5591949"/>
                </a:xfrm>
              </p:grpSpPr>
              <p:sp>
                <p:nvSpPr>
                  <p:cNvPr id="18" name="TextBox 17"/>
                  <p:cNvSpPr txBox="1"/>
                  <p:nvPr/>
                </p:nvSpPr>
                <p:spPr>
                  <a:xfrm rot="16200000">
                    <a:off x="3888574" y="5112553"/>
                    <a:ext cx="1785956" cy="27622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>
                        <a:latin typeface="Arial Narrow" pitchFamily="34" charset="0"/>
                      </a:rPr>
                      <a:t>Психодиагностика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 rot="16200000">
                    <a:off x="4674386" y="5112553"/>
                    <a:ext cx="1785956" cy="27622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>
                        <a:latin typeface="Arial Narrow" pitchFamily="34" charset="0"/>
                      </a:rPr>
                      <a:t>Профессиграфия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214688" y="4000500"/>
                    <a:ext cx="3214687" cy="30797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400" b="1" dirty="0">
                        <a:latin typeface="Arial Narrow" pitchFamily="34" charset="0"/>
                      </a:rPr>
                      <a:t>Диагностика учащихся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 rot="16200000">
                    <a:off x="3102761" y="5112553"/>
                    <a:ext cx="1785956" cy="27622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>
                        <a:latin typeface="Arial Narrow" pitchFamily="34" charset="0"/>
                      </a:rPr>
                      <a:t>Профдиагностика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 rot="16200000">
                    <a:off x="2459825" y="5112553"/>
                    <a:ext cx="1785956" cy="27622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>
                        <a:latin typeface="Arial Narrow" pitchFamily="34" charset="0"/>
                      </a:rPr>
                      <a:t>Анкетирование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 rot="16200000" flipH="1">
                    <a:off x="5388761" y="5112167"/>
                    <a:ext cx="1785958" cy="276999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>
                        <a:latin typeface="Arial Narrow" pitchFamily="34" charset="0"/>
                      </a:rPr>
                      <a:t>Психофизиодиагностика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214678" y="6357958"/>
                    <a:ext cx="3214710" cy="307777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400" b="1" dirty="0">
                        <a:latin typeface="Arial Narrow" pitchFamily="34" charset="0"/>
                      </a:rPr>
                      <a:t>Профконсультации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143750" y="4351338"/>
                    <a:ext cx="1857375" cy="277812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 smtClean="0">
                        <a:latin typeface="Arial Narrow" pitchFamily="34" charset="0"/>
                      </a:rPr>
                      <a:t>Экскурсии </a:t>
                    </a:r>
                    <a:endParaRPr lang="ru-RU" sz="1200" b="1" dirty="0">
                      <a:latin typeface="Arial Narrow" pitchFamily="34" charset="0"/>
                    </a:endParaRPr>
                  </a:p>
                </p:txBody>
              </p:sp>
              <p:grpSp>
                <p:nvGrpSpPr>
                  <p:cNvPr id="26" name="Группа 125"/>
                  <p:cNvGrpSpPr/>
                  <p:nvPr/>
                </p:nvGrpSpPr>
                <p:grpSpPr>
                  <a:xfrm>
                    <a:off x="142844" y="1143000"/>
                    <a:ext cx="8858281" cy="5591949"/>
                    <a:chOff x="142844" y="1143000"/>
                    <a:chExt cx="8858281" cy="5591949"/>
                  </a:xfrm>
                </p:grpSpPr>
                <p:sp>
                  <p:nvSpPr>
                    <p:cNvPr id="27" name="TextBox 26"/>
                    <p:cNvSpPr txBox="1"/>
                    <p:nvPr/>
                  </p:nvSpPr>
                  <p:spPr>
                    <a:xfrm rot="16200000">
                      <a:off x="4071939" y="1819959"/>
                      <a:ext cx="1285875" cy="646331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Arial Narrow" pitchFamily="34" charset="0"/>
                        </a:rPr>
                        <a:t>Учебно-воспитательный процесс</a:t>
                      </a:r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3286116" y="1143000"/>
                      <a:ext cx="3000396" cy="3079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>
                          <a:latin typeface="Arial Narrow" pitchFamily="34" charset="0"/>
                        </a:rPr>
                        <a:t>Области воздействия</a:t>
                      </a:r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 rot="16200000">
                      <a:off x="3067238" y="2004624"/>
                      <a:ext cx="1285875" cy="276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Arial Narrow" pitchFamily="34" charset="0"/>
                        </a:rPr>
                        <a:t>Внешкольная</a:t>
                      </a:r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5000625" y="3286125"/>
                      <a:ext cx="1357313" cy="46196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Arial Narrow" pitchFamily="34" charset="0"/>
                        </a:rPr>
                        <a:t>Профильное обучение</a:t>
                      </a:r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 rot="16200000">
                      <a:off x="5072068" y="2004625"/>
                      <a:ext cx="1285875" cy="276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Arial Narrow" pitchFamily="34" charset="0"/>
                        </a:rPr>
                        <a:t>Внеурочная</a:t>
                      </a: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3214678" y="3286125"/>
                      <a:ext cx="1357322" cy="46196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Arial Narrow" pitchFamily="34" charset="0"/>
                        </a:rPr>
                        <a:t>Предпрофильная подготовка</a:t>
                      </a: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3214678" y="2857500"/>
                      <a:ext cx="3143260" cy="338138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Профориентационная работа</a:t>
                      </a:r>
                    </a:p>
                  </p:txBody>
                </p:sp>
                <p:sp>
                  <p:nvSpPr>
                    <p:cNvPr id="34" name="Стрелка вправо 33"/>
                    <p:cNvSpPr/>
                    <p:nvPr/>
                  </p:nvSpPr>
                  <p:spPr>
                    <a:xfrm rot="16200000">
                      <a:off x="3393273" y="2107397"/>
                      <a:ext cx="1357322" cy="142876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Стрелка вправо 34"/>
                    <p:cNvSpPr/>
                    <p:nvPr/>
                  </p:nvSpPr>
                  <p:spPr>
                    <a:xfrm rot="16200000">
                      <a:off x="4679157" y="2107397"/>
                      <a:ext cx="1357322" cy="142876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6" name="Стрелка вправо 35"/>
                    <p:cNvSpPr/>
                    <p:nvPr/>
                  </p:nvSpPr>
                  <p:spPr>
                    <a:xfrm rot="5400000">
                      <a:off x="4399354" y="3530208"/>
                      <a:ext cx="767068" cy="136024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7" name="Стрелка вправо 36"/>
                    <p:cNvSpPr/>
                    <p:nvPr/>
                  </p:nvSpPr>
                  <p:spPr>
                    <a:xfrm>
                      <a:off x="6357950" y="3000372"/>
                      <a:ext cx="246756" cy="10388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" name="Стрелка вправо 37"/>
                    <p:cNvSpPr/>
                    <p:nvPr/>
                  </p:nvSpPr>
                  <p:spPr>
                    <a:xfrm rot="10800000">
                      <a:off x="3000364" y="3000372"/>
                      <a:ext cx="246756" cy="10388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9" name="Группа 124"/>
                    <p:cNvGrpSpPr/>
                    <p:nvPr/>
                  </p:nvGrpSpPr>
                  <p:grpSpPr>
                    <a:xfrm>
                      <a:off x="6643688" y="1214438"/>
                      <a:ext cx="2357437" cy="5520511"/>
                      <a:chOff x="6643688" y="1214438"/>
                      <a:chExt cx="2357437" cy="5520511"/>
                    </a:xfrm>
                  </p:grpSpPr>
                  <p:sp>
                    <p:nvSpPr>
                      <p:cNvPr id="80" name="TextBox 37"/>
                      <p:cNvSpPr txBox="1"/>
                      <p:nvPr/>
                    </p:nvSpPr>
                    <p:spPr>
                      <a:xfrm rot="16200000">
                        <a:off x="5440363" y="5203825"/>
                        <a:ext cx="2714625" cy="30797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400" b="1" dirty="0">
                            <a:latin typeface="Arial Narrow" pitchFamily="34" charset="0"/>
                          </a:rPr>
                          <a:t>Формы работы</a:t>
                        </a:r>
                      </a:p>
                    </p:txBody>
                  </p:sp>
                  <p:sp>
                    <p:nvSpPr>
                      <p:cNvPr id="81" name="TextBox 80"/>
                      <p:cNvSpPr txBox="1"/>
                      <p:nvPr/>
                    </p:nvSpPr>
                    <p:spPr>
                      <a:xfrm>
                        <a:off x="7143750" y="4000500"/>
                        <a:ext cx="1857375" cy="270502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Классные </a:t>
                        </a:r>
                        <a:r>
                          <a:rPr lang="ru-RU" sz="1200" b="1" dirty="0" err="1" smtClean="0">
                            <a:latin typeface="Arial Narrow" pitchFamily="34" charset="0"/>
                          </a:rPr>
                          <a:t>собрания,бесед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7143750" y="4702175"/>
                        <a:ext cx="1857375" cy="27781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 smtClean="0">
                            <a:latin typeface="Arial Narrow" pitchFamily="34" charset="0"/>
                          </a:rPr>
                          <a:t>Музейная педагогика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3" name="TextBox 82"/>
                      <p:cNvSpPr txBox="1"/>
                      <p:nvPr/>
                    </p:nvSpPr>
                    <p:spPr>
                      <a:xfrm>
                        <a:off x="7143750" y="5053013"/>
                        <a:ext cx="1857375" cy="277812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Родительские собрания</a:t>
                        </a:r>
                      </a:p>
                    </p:txBody>
                  </p:sp>
                  <p:sp>
                    <p:nvSpPr>
                      <p:cNvPr id="84" name="TextBox 83"/>
                      <p:cNvSpPr txBox="1"/>
                      <p:nvPr/>
                    </p:nvSpPr>
                    <p:spPr>
                      <a:xfrm>
                        <a:off x="7143750" y="5405438"/>
                        <a:ext cx="1857375" cy="276225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 smtClean="0">
                            <a:latin typeface="Arial Narrow" pitchFamily="34" charset="0"/>
                          </a:rPr>
                          <a:t>Диспуты, круглые столы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5" name="TextBox 48"/>
                      <p:cNvSpPr txBox="1"/>
                      <p:nvPr/>
                    </p:nvSpPr>
                    <p:spPr>
                      <a:xfrm>
                        <a:off x="7143750" y="5756275"/>
                        <a:ext cx="1857375" cy="276225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 smtClean="0">
                            <a:latin typeface="Arial Narrow" pitchFamily="34" charset="0"/>
                          </a:rPr>
                          <a:t>Библиотечные выставки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6" name="TextBox 85"/>
                      <p:cNvSpPr txBox="1"/>
                      <p:nvPr/>
                    </p:nvSpPr>
                    <p:spPr>
                      <a:xfrm>
                        <a:off x="7143750" y="6107113"/>
                        <a:ext cx="1857375" cy="276225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 smtClean="0">
                            <a:latin typeface="Arial Narrow" pitchFamily="34" charset="0"/>
                          </a:rPr>
                          <a:t>Тренинги, деловые игры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7" name="TextBox 50"/>
                      <p:cNvSpPr txBox="1"/>
                      <p:nvPr/>
                    </p:nvSpPr>
                    <p:spPr>
                      <a:xfrm>
                        <a:off x="7143750" y="6457950"/>
                        <a:ext cx="1857375" cy="276999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 smtClean="0">
                            <a:latin typeface="Arial Narrow" pitchFamily="34" charset="0"/>
                          </a:rPr>
                          <a:t>Большой </a:t>
                        </a:r>
                        <a:r>
                          <a:rPr lang="ru-RU" sz="1200" b="1" dirty="0" err="1" smtClean="0">
                            <a:latin typeface="Arial Narrow" pitchFamily="34" charset="0"/>
                          </a:rPr>
                          <a:t>профсбор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cxnSp>
                    <p:nvCxnSpPr>
                      <p:cNvPr id="88" name="Прямая соединительная линия 87"/>
                      <p:cNvCxnSpPr/>
                      <p:nvPr/>
                    </p:nvCxnSpPr>
                    <p:spPr>
                      <a:xfrm>
                        <a:off x="6929454" y="6143644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Прямая соединительная линия 88"/>
                      <p:cNvCxnSpPr/>
                      <p:nvPr/>
                    </p:nvCxnSpPr>
                    <p:spPr>
                      <a:xfrm>
                        <a:off x="6929454" y="5857892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Прямая соединительная линия 89"/>
                      <p:cNvCxnSpPr/>
                      <p:nvPr/>
                    </p:nvCxnSpPr>
                    <p:spPr>
                      <a:xfrm>
                        <a:off x="6929454" y="5500702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Прямая соединительная линия 90"/>
                      <p:cNvCxnSpPr/>
                      <p:nvPr/>
                    </p:nvCxnSpPr>
                    <p:spPr>
                      <a:xfrm>
                        <a:off x="6929454" y="5143512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Прямая соединительная линия 91"/>
                      <p:cNvCxnSpPr/>
                      <p:nvPr/>
                    </p:nvCxnSpPr>
                    <p:spPr>
                      <a:xfrm>
                        <a:off x="6929454" y="4500570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Прямая соединительная линия 92"/>
                      <p:cNvCxnSpPr/>
                      <p:nvPr/>
                    </p:nvCxnSpPr>
                    <p:spPr>
                      <a:xfrm>
                        <a:off x="6929454" y="4786322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Прямая соединительная линия 93"/>
                      <p:cNvCxnSpPr/>
                      <p:nvPr/>
                    </p:nvCxnSpPr>
                    <p:spPr>
                      <a:xfrm>
                        <a:off x="6929454" y="4143380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Прямая соединительная линия 94"/>
                      <p:cNvCxnSpPr/>
                      <p:nvPr/>
                    </p:nvCxnSpPr>
                    <p:spPr>
                      <a:xfrm>
                        <a:off x="6929454" y="6500834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6" name="Группа 123"/>
                      <p:cNvGrpSpPr/>
                      <p:nvPr/>
                    </p:nvGrpSpPr>
                    <p:grpSpPr>
                      <a:xfrm>
                        <a:off x="6643688" y="1214438"/>
                        <a:ext cx="2357437" cy="2714625"/>
                        <a:chOff x="6643688" y="1214438"/>
                        <a:chExt cx="2357437" cy="2714625"/>
                      </a:xfrm>
                    </p:grpSpPr>
                    <p:sp>
                      <p:nvSpPr>
                        <p:cNvPr id="98" name="TextBox 36"/>
                        <p:cNvSpPr txBox="1"/>
                        <p:nvPr/>
                      </p:nvSpPr>
                      <p:spPr>
                        <a:xfrm rot="16200000">
                          <a:off x="5440363" y="2417763"/>
                          <a:ext cx="2714625" cy="30797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ru-RU" sz="1400" b="1" dirty="0">
                              <a:latin typeface="Arial Narrow" pitchFamily="34" charset="0"/>
                            </a:rPr>
                            <a:t>Категории воздействия</a:t>
                          </a:r>
                        </a:p>
                      </p:txBody>
                    </p:sp>
                    <p:sp>
                      <p:nvSpPr>
                        <p:cNvPr id="99" name="TextBox 39"/>
                        <p:cNvSpPr txBox="1"/>
                        <p:nvPr/>
                      </p:nvSpPr>
                      <p:spPr>
                        <a:xfrm>
                          <a:off x="7143750" y="1785938"/>
                          <a:ext cx="1857375" cy="276225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ru-RU" sz="1200" b="1" dirty="0">
                              <a:latin typeface="Arial Narrow" pitchFamily="34" charset="0"/>
                            </a:rPr>
                            <a:t>Педагогические кадры</a:t>
                          </a:r>
                        </a:p>
                      </p:txBody>
                    </p:sp>
                    <p:sp>
                      <p:nvSpPr>
                        <p:cNvPr id="100" name="TextBox 40"/>
                        <p:cNvSpPr txBox="1"/>
                        <p:nvPr/>
                      </p:nvSpPr>
                      <p:spPr>
                        <a:xfrm>
                          <a:off x="7143750" y="2143125"/>
                          <a:ext cx="1857375" cy="276225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ru-RU" sz="1200" b="1" dirty="0">
                              <a:latin typeface="Arial Narrow" pitchFamily="34" charset="0"/>
                            </a:rPr>
                            <a:t>Родители</a:t>
                          </a:r>
                        </a:p>
                      </p:txBody>
                    </p:sp>
                    <p:sp>
                      <p:nvSpPr>
                        <p:cNvPr id="101" name="TextBox 41"/>
                        <p:cNvSpPr txBox="1"/>
                        <p:nvPr/>
                      </p:nvSpPr>
                      <p:spPr>
                        <a:xfrm>
                          <a:off x="7143750" y="2500313"/>
                          <a:ext cx="1857375" cy="276225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ru-RU" sz="1200" b="1" dirty="0">
                              <a:latin typeface="Arial Narrow" pitchFamily="34" charset="0"/>
                            </a:rPr>
                            <a:t>Учащиеся</a:t>
                          </a:r>
                        </a:p>
                      </p:txBody>
                    </p:sp>
                    <p:sp>
                      <p:nvSpPr>
                        <p:cNvPr id="102" name="TextBox 48"/>
                        <p:cNvSpPr txBox="1"/>
                        <p:nvPr/>
                      </p:nvSpPr>
                      <p:spPr>
                        <a:xfrm flipH="1">
                          <a:off x="7143750" y="3000375"/>
                          <a:ext cx="571500" cy="461963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defRPr/>
                          </a:pPr>
                          <a:r>
                            <a:rPr lang="en-US" sz="1200" b="1" dirty="0" smtClean="0">
                              <a:solidFill>
                                <a:schemeClr val="bg1"/>
                              </a:solidFill>
                              <a:latin typeface="Arial Narrow" pitchFamily="34" charset="0"/>
                            </a:rPr>
                            <a:t>1-4 </a:t>
                          </a:r>
                          <a:r>
                            <a:rPr lang="ru-RU" sz="1200" b="1" dirty="0" smtClean="0">
                              <a:solidFill>
                                <a:schemeClr val="bg1"/>
                              </a:solidFill>
                              <a:latin typeface="Arial Narrow" pitchFamily="34" charset="0"/>
                            </a:rPr>
                            <a:t>класс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latin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103" name="TextBox 48"/>
                        <p:cNvSpPr txBox="1"/>
                        <p:nvPr/>
                      </p:nvSpPr>
                      <p:spPr>
                        <a:xfrm>
                          <a:off x="7786688" y="3000375"/>
                          <a:ext cx="571500" cy="461963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defRPr/>
                          </a:pPr>
                          <a:r>
                            <a:rPr lang="ru-RU" sz="1200" b="1" dirty="0" smtClean="0">
                              <a:solidFill>
                                <a:schemeClr val="bg1"/>
                              </a:solidFill>
                              <a:latin typeface="Arial Narrow" pitchFamily="34" charset="0"/>
                            </a:rPr>
                            <a:t>5-8 класс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latin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104" name="TextBox 48"/>
                        <p:cNvSpPr txBox="1"/>
                        <p:nvPr/>
                      </p:nvSpPr>
                      <p:spPr>
                        <a:xfrm>
                          <a:off x="8429625" y="3000375"/>
                          <a:ext cx="571500" cy="461963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defRPr/>
                          </a:pPr>
                          <a:r>
                            <a:rPr lang="ru-RU" sz="1200" b="1" dirty="0" smtClean="0">
                              <a:solidFill>
                                <a:schemeClr val="bg1"/>
                              </a:solidFill>
                              <a:latin typeface="Arial Narrow" pitchFamily="34" charset="0"/>
                            </a:rPr>
                            <a:t>9-11 класс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latin typeface="Arial Narrow" pitchFamily="34" charset="0"/>
                          </a:endParaRPr>
                        </a:p>
                      </p:txBody>
                    </p:sp>
                    <p:cxnSp>
                      <p:nvCxnSpPr>
                        <p:cNvPr id="105" name="Прямая соединительная линия 104"/>
                        <p:cNvCxnSpPr/>
                        <p:nvPr/>
                      </p:nvCxnSpPr>
                      <p:spPr>
                        <a:xfrm flipV="1">
                          <a:off x="6929454" y="2643182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" name="Прямая соединительная линия 105"/>
                        <p:cNvCxnSpPr/>
                        <p:nvPr/>
                      </p:nvCxnSpPr>
                      <p:spPr>
                        <a:xfrm flipV="1">
                          <a:off x="6929454" y="2285992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Прямая соединительная линия 106"/>
                        <p:cNvCxnSpPr/>
                        <p:nvPr/>
                      </p:nvCxnSpPr>
                      <p:spPr>
                        <a:xfrm flipV="1">
                          <a:off x="6929454" y="1928802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Прямая соединительная линия 107"/>
                        <p:cNvCxnSpPr/>
                        <p:nvPr/>
                      </p:nvCxnSpPr>
                      <p:spPr>
                        <a:xfrm flipV="1">
                          <a:off x="6929454" y="1428736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" name="Прямая соединительная линия 108"/>
                        <p:cNvCxnSpPr/>
                        <p:nvPr/>
                      </p:nvCxnSpPr>
                      <p:spPr>
                        <a:xfrm rot="5400000" flipH="1" flipV="1">
                          <a:off x="7189004" y="2893224"/>
                          <a:ext cx="204789" cy="9509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" name="Прямая соединительная линия 109"/>
                        <p:cNvCxnSpPr/>
                        <p:nvPr/>
                      </p:nvCxnSpPr>
                      <p:spPr>
                        <a:xfrm rot="5400000" flipH="1" flipV="1">
                          <a:off x="7974822" y="2883698"/>
                          <a:ext cx="204789" cy="9509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" name="Прямая соединительная линия 110"/>
                        <p:cNvCxnSpPr/>
                        <p:nvPr/>
                      </p:nvCxnSpPr>
                      <p:spPr>
                        <a:xfrm rot="5400000" flipH="1" flipV="1">
                          <a:off x="8617764" y="2883698"/>
                          <a:ext cx="204789" cy="9509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7" name="Прямая со стрелкой 96"/>
                      <p:cNvCxnSpPr/>
                      <p:nvPr/>
                    </p:nvCxnSpPr>
                    <p:spPr>
                      <a:xfrm rot="5400000">
                        <a:off x="6607983" y="3964785"/>
                        <a:ext cx="35719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C0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0" name="Группа 122"/>
                    <p:cNvGrpSpPr/>
                    <p:nvPr/>
                  </p:nvGrpSpPr>
                  <p:grpSpPr>
                    <a:xfrm>
                      <a:off x="142844" y="1214422"/>
                      <a:ext cx="2808319" cy="5500703"/>
                      <a:chOff x="142844" y="1214422"/>
                      <a:chExt cx="2808319" cy="5500703"/>
                    </a:xfrm>
                  </p:grpSpPr>
                  <p:sp>
                    <p:nvSpPr>
                      <p:cNvPr id="45" name="TextBox 10"/>
                      <p:cNvSpPr txBox="1"/>
                      <p:nvPr/>
                    </p:nvSpPr>
                    <p:spPr>
                      <a:xfrm>
                        <a:off x="142875" y="4224338"/>
                        <a:ext cx="2286000" cy="276225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МУК</a:t>
                        </a:r>
                      </a:p>
                    </p:txBody>
                  </p:sp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142875" y="4991100"/>
                        <a:ext cx="2286000" cy="27781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Высшие учебные заведения</a:t>
                        </a:r>
                      </a:p>
                    </p:txBody>
                  </p:sp>
                  <p:sp>
                    <p:nvSpPr>
                      <p:cNvPr id="47" name="TextBox 12"/>
                      <p:cNvSpPr txBox="1"/>
                      <p:nvPr/>
                    </p:nvSpPr>
                    <p:spPr>
                      <a:xfrm>
                        <a:off x="142875" y="4606925"/>
                        <a:ext cx="2286000" cy="27781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Средние учебные заведения</a:t>
                        </a:r>
                      </a:p>
                    </p:txBody>
                  </p:sp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>
                        <a:off x="142875" y="5375275"/>
                        <a:ext cx="2286000" cy="27781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Внешкольные учреждения</a:t>
                        </a:r>
                      </a:p>
                    </p:txBody>
                  </p:sp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142875" y="5759450"/>
                        <a:ext cx="2286000" cy="27781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Предприятия</a:t>
                        </a:r>
                      </a:p>
                    </p:txBody>
                  </p:sp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142875" y="6143625"/>
                        <a:ext cx="2286000" cy="46196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Территориальные центры профилизации</a:t>
                        </a:r>
                      </a:p>
                    </p:txBody>
                  </p:sp>
                  <p:grpSp>
                    <p:nvGrpSpPr>
                      <p:cNvPr id="51" name="Группа 121"/>
                      <p:cNvGrpSpPr/>
                      <p:nvPr/>
                    </p:nvGrpSpPr>
                    <p:grpSpPr>
                      <a:xfrm>
                        <a:off x="142844" y="1214422"/>
                        <a:ext cx="2808319" cy="5500703"/>
                        <a:chOff x="142844" y="1214422"/>
                        <a:chExt cx="2808319" cy="5500703"/>
                      </a:xfrm>
                    </p:grpSpPr>
                    <p:sp>
                      <p:nvSpPr>
                        <p:cNvPr id="52" name="TextBox 23"/>
                        <p:cNvSpPr txBox="1"/>
                        <p:nvPr/>
                      </p:nvSpPr>
                      <p:spPr>
                        <a:xfrm rot="16200000">
                          <a:off x="1439863" y="5203825"/>
                          <a:ext cx="2714625" cy="30797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ru-RU" sz="1400" b="1" dirty="0">
                              <a:latin typeface="Arial Narrow" pitchFamily="34" charset="0"/>
                            </a:rPr>
                            <a:t>Внешние социальные партнеры</a:t>
                          </a:r>
                        </a:p>
                      </p:txBody>
                    </p:sp>
                    <p:grpSp>
                      <p:nvGrpSpPr>
                        <p:cNvPr id="53" name="Группа 120"/>
                        <p:cNvGrpSpPr/>
                        <p:nvPr/>
                      </p:nvGrpSpPr>
                      <p:grpSpPr>
                        <a:xfrm>
                          <a:off x="142844" y="1214422"/>
                          <a:ext cx="2808319" cy="2776553"/>
                          <a:chOff x="142844" y="1214422"/>
                          <a:chExt cx="2808319" cy="2776553"/>
                        </a:xfrm>
                      </p:grpSpPr>
                      <p:sp>
                        <p:nvSpPr>
                          <p:cNvPr id="61" name="TextBox 60"/>
                          <p:cNvSpPr txBox="1"/>
                          <p:nvPr/>
                        </p:nvSpPr>
                        <p:spPr>
                          <a:xfrm rot="16200000">
                            <a:off x="1439863" y="2417763"/>
                            <a:ext cx="2714625" cy="307975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>
                            <a:spAutoFit/>
                          </a:bodyPr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r>
                              <a:rPr lang="ru-RU" sz="1400" b="1" dirty="0">
                                <a:latin typeface="Arial Narrow" pitchFamily="34" charset="0"/>
                              </a:rPr>
                              <a:t>Профориентационные службы</a:t>
                            </a:r>
                          </a:p>
                        </p:txBody>
                      </p:sp>
                      <p:grpSp>
                        <p:nvGrpSpPr>
                          <p:cNvPr id="62" name="Группа 119"/>
                          <p:cNvGrpSpPr/>
                          <p:nvPr/>
                        </p:nvGrpSpPr>
                        <p:grpSpPr>
                          <a:xfrm>
                            <a:off x="142844" y="1214422"/>
                            <a:ext cx="2286031" cy="2776553"/>
                            <a:chOff x="142844" y="1214422"/>
                            <a:chExt cx="2286031" cy="2776553"/>
                          </a:xfrm>
                        </p:grpSpPr>
                        <p:grpSp>
                          <p:nvGrpSpPr>
                            <p:cNvPr id="71" name="Группа 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2844" y="1214422"/>
                              <a:ext cx="2286016" cy="2419350"/>
                              <a:chOff x="142844" y="1214422"/>
                              <a:chExt cx="2286016" cy="2420139"/>
                            </a:xfrm>
                          </p:grpSpPr>
                          <p:sp>
                            <p:nvSpPr>
                              <p:cNvPr id="73" name="TextBox 72"/>
                              <p:cNvSpPr txBox="1"/>
                              <p:nvPr/>
                            </p:nvSpPr>
                            <p:spPr>
                              <a:xfrm>
                                <a:off x="142844" y="1725764"/>
                                <a:ext cx="2286016" cy="276315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 smtClean="0">
                                    <a:latin typeface="Arial Narrow" pitchFamily="34" charset="0"/>
                                  </a:rPr>
                                  <a:t>Классный </a:t>
                                </a: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руководитель</a:t>
                                </a:r>
                              </a:p>
                            </p:txBody>
                          </p:sp>
                          <p:sp>
                            <p:nvSpPr>
                              <p:cNvPr id="74" name="TextBox 73"/>
                              <p:cNvSpPr txBox="1"/>
                              <p:nvPr/>
                            </p:nvSpPr>
                            <p:spPr>
                              <a:xfrm>
                                <a:off x="142844" y="3031114"/>
                                <a:ext cx="2286016" cy="276315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Организатор ОБЖ</a:t>
                                </a:r>
                              </a:p>
                            </p:txBody>
                          </p:sp>
                          <p:sp>
                            <p:nvSpPr>
                              <p:cNvPr id="75" name="TextBox 74"/>
                              <p:cNvSpPr txBox="1"/>
                              <p:nvPr/>
                            </p:nvSpPr>
                            <p:spPr>
                              <a:xfrm>
                                <a:off x="142844" y="2703983"/>
                                <a:ext cx="2286016" cy="277903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Библиотекарь</a:t>
                                </a:r>
                              </a:p>
                            </p:txBody>
                          </p:sp>
                          <p:sp>
                            <p:nvSpPr>
                              <p:cNvPr id="76" name="TextBox 75"/>
                              <p:cNvSpPr txBox="1"/>
                              <p:nvPr/>
                            </p:nvSpPr>
                            <p:spPr>
                              <a:xfrm>
                                <a:off x="142844" y="2378438"/>
                                <a:ext cx="2286016" cy="276315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Социальный педагог</a:t>
                                </a:r>
                              </a:p>
                            </p:txBody>
                          </p:sp>
                          <p:sp>
                            <p:nvSpPr>
                              <p:cNvPr id="77" name="TextBox 76"/>
                              <p:cNvSpPr txBox="1"/>
                              <p:nvPr/>
                            </p:nvSpPr>
                            <p:spPr>
                              <a:xfrm>
                                <a:off x="142844" y="3358246"/>
                                <a:ext cx="2286016" cy="276315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Медицинский работник</a:t>
                                </a:r>
                              </a:p>
                            </p:txBody>
                          </p:sp>
                          <p:sp>
                            <p:nvSpPr>
                              <p:cNvPr id="78" name="TextBox 77"/>
                              <p:cNvSpPr txBox="1"/>
                              <p:nvPr/>
                            </p:nvSpPr>
                            <p:spPr>
                              <a:xfrm>
                                <a:off x="142844" y="2051307"/>
                                <a:ext cx="2286016" cy="277904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Психолог</a:t>
                                </a:r>
                              </a:p>
                            </p:txBody>
                          </p:sp>
                          <p:sp>
                            <p:nvSpPr>
                              <p:cNvPr id="79" name="TextBox 78"/>
                              <p:cNvSpPr txBox="1"/>
                              <p:nvPr/>
                            </p:nvSpPr>
                            <p:spPr>
                              <a:xfrm>
                                <a:off x="142844" y="1214422"/>
                                <a:ext cx="2286016" cy="462113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Заместитель директора по воспитательной работе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72" name="TextBox 48"/>
                            <p:cNvSpPr txBox="1"/>
                            <p:nvPr/>
                          </p:nvSpPr>
                          <p:spPr>
                            <a:xfrm>
                              <a:off x="142875" y="3714750"/>
                              <a:ext cx="2286000" cy="276225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2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>
                              <a:spAutoFit/>
                            </a:bodyPr>
                            <a:lstStyle>
                              <a:defPPr>
                                <a:defRPr lang="ru-RU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>
                                <a:defRPr/>
                              </a:pPr>
                              <a:r>
                                <a:rPr lang="ru-RU" sz="1200" b="1" dirty="0" smtClean="0">
                                  <a:solidFill>
                                    <a:schemeClr val="bg1"/>
                                  </a:solidFill>
                                  <a:latin typeface="Arial Narrow" pitchFamily="34" charset="0"/>
                                </a:rPr>
                                <a:t>Учителя-предметники</a:t>
                              </a:r>
                              <a:endParaRPr lang="ru-RU" sz="1200" b="1" dirty="0">
                                <a:solidFill>
                                  <a:schemeClr val="bg1"/>
                                </a:solidFill>
                                <a:latin typeface="Arial Narrow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63" name="Прямая соединительная линия 62"/>
                          <p:cNvCxnSpPr>
                            <a:stCxn id="79" idx="3"/>
                          </p:cNvCxnSpPr>
                          <p:nvPr/>
                        </p:nvCxnSpPr>
                        <p:spPr>
                          <a:xfrm>
                            <a:off x="2428860" y="1445403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" name="Прямая соединительная линия 63"/>
                          <p:cNvCxnSpPr/>
                          <p:nvPr/>
                        </p:nvCxnSpPr>
                        <p:spPr>
                          <a:xfrm>
                            <a:off x="2428860" y="1857364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" name="Прямая соединительная линия 64"/>
                          <p:cNvCxnSpPr/>
                          <p:nvPr/>
                        </p:nvCxnSpPr>
                        <p:spPr>
                          <a:xfrm>
                            <a:off x="2428860" y="3143248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" name="Прямая соединительная линия 65"/>
                          <p:cNvCxnSpPr/>
                          <p:nvPr/>
                        </p:nvCxnSpPr>
                        <p:spPr>
                          <a:xfrm>
                            <a:off x="2428860" y="2857496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" name="Прямая соединительная линия 66"/>
                          <p:cNvCxnSpPr/>
                          <p:nvPr/>
                        </p:nvCxnSpPr>
                        <p:spPr>
                          <a:xfrm>
                            <a:off x="2428860" y="2500306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" name="Прямая соединительная линия 67"/>
                          <p:cNvCxnSpPr/>
                          <p:nvPr/>
                        </p:nvCxnSpPr>
                        <p:spPr>
                          <a:xfrm>
                            <a:off x="2428860" y="2143116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" name="Прямая соединительная линия 68"/>
                          <p:cNvCxnSpPr/>
                          <p:nvPr/>
                        </p:nvCxnSpPr>
                        <p:spPr>
                          <a:xfrm>
                            <a:off x="2428860" y="3786190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" name="Прямая соединительная линия 69"/>
                          <p:cNvCxnSpPr/>
                          <p:nvPr/>
                        </p:nvCxnSpPr>
                        <p:spPr>
                          <a:xfrm>
                            <a:off x="2428860" y="3429000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54" name="Прямая соединительная линия 53"/>
                        <p:cNvCxnSpPr/>
                        <p:nvPr/>
                      </p:nvCxnSpPr>
                      <p:spPr>
                        <a:xfrm flipV="1">
                          <a:off x="2428875" y="4286256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Прямая соединительная линия 54"/>
                        <p:cNvCxnSpPr/>
                        <p:nvPr/>
                      </p:nvCxnSpPr>
                      <p:spPr>
                        <a:xfrm flipV="1">
                          <a:off x="2428860" y="5072074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Прямая соединительная линия 55"/>
                        <p:cNvCxnSpPr/>
                        <p:nvPr/>
                      </p:nvCxnSpPr>
                      <p:spPr>
                        <a:xfrm flipV="1">
                          <a:off x="2428860" y="5429264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Прямая соединительная линия 56"/>
                        <p:cNvCxnSpPr/>
                        <p:nvPr/>
                      </p:nvCxnSpPr>
                      <p:spPr>
                        <a:xfrm flipV="1">
                          <a:off x="2428860" y="5857892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Прямая соединительная линия 57"/>
                        <p:cNvCxnSpPr/>
                        <p:nvPr/>
                      </p:nvCxnSpPr>
                      <p:spPr>
                        <a:xfrm flipV="1">
                          <a:off x="2428860" y="6429396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Прямая соединительная линия 58"/>
                        <p:cNvCxnSpPr/>
                        <p:nvPr/>
                      </p:nvCxnSpPr>
                      <p:spPr>
                        <a:xfrm flipV="1">
                          <a:off x="2428860" y="4714884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Прямая со стрелкой 59"/>
                        <p:cNvCxnSpPr/>
                        <p:nvPr/>
                      </p:nvCxnSpPr>
                      <p:spPr>
                        <a:xfrm rot="5400000">
                          <a:off x="2608249" y="3963991"/>
                          <a:ext cx="35719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C00000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41" name="Стрелка вправо 40"/>
                    <p:cNvSpPr/>
                    <p:nvPr/>
                  </p:nvSpPr>
                  <p:spPr>
                    <a:xfrm>
                      <a:off x="3000364" y="1285860"/>
                      <a:ext cx="214314" cy="71438"/>
                    </a:xfrm>
                    <a:prstGeom prst="rightArrow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Стрелка вправо 41"/>
                    <p:cNvSpPr/>
                    <p:nvPr/>
                  </p:nvSpPr>
                  <p:spPr>
                    <a:xfrm rot="10800000">
                      <a:off x="6357950" y="1285860"/>
                      <a:ext cx="214314" cy="71438"/>
                    </a:xfrm>
                    <a:prstGeom prst="rightArrow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Стрелка вправо 42"/>
                    <p:cNvSpPr/>
                    <p:nvPr/>
                  </p:nvSpPr>
                  <p:spPr>
                    <a:xfrm rot="5400000">
                      <a:off x="4357686" y="3214686"/>
                      <a:ext cx="246756" cy="10388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4" name="Стрелка вправо 43"/>
                    <p:cNvSpPr/>
                    <p:nvPr/>
                  </p:nvSpPr>
                  <p:spPr>
                    <a:xfrm rot="5400000">
                      <a:off x="5000628" y="3214686"/>
                      <a:ext cx="246756" cy="10388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16" name="Стрелка углом 15"/>
                <p:cNvSpPr/>
                <p:nvPr/>
              </p:nvSpPr>
              <p:spPr>
                <a:xfrm>
                  <a:off x="2786050" y="928670"/>
                  <a:ext cx="428628" cy="214314"/>
                </a:xfrm>
                <a:prstGeom prst="ben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Стрелка углом 16"/>
                <p:cNvSpPr/>
                <p:nvPr/>
              </p:nvSpPr>
              <p:spPr>
                <a:xfrm rot="5400000">
                  <a:off x="6453388" y="838154"/>
                  <a:ext cx="242672" cy="423708"/>
                </a:xfrm>
                <a:prstGeom prst="ben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9292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1-4 классы: 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у младших школьников ценностного отношения к труду, понимание его роли в жизни человека и в обществе; развитие интереса к учебно-познавательной деятельности, основанной на посильной практической включенности в различные ее виды, в том числе социальную, трудовую, игровую, исследовательскую.</a:t>
            </a:r>
          </a:p>
          <a:p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5-7 классы: 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у школьников личностного смысла в приобретении познавательного опыта и интереса к профессиональной деятельности; представления о собственных интересах и возможностях (формирование образа “Я”); приобретение первоначального опыта в различных сферах социально-профессиональной практики: технике, искусстве, медицине, сельском хозяйстве, экономике и культуре. Этому способствует выполнение учащимися профессиональных проб, которые позволяют соотнести свои индивидуальные возможности с требованиями, предъявляемыми профессиональной деятельностью к человеку.</a:t>
            </a:r>
          </a:p>
          <a:p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8-9 классы: 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уточнение образовательного запроса в ходе факультативных занятий и других курсов по выбору; групповое и индивидуальное консультирование с целью выявления и формирования адекватного принятия решения о выборе профиля обучения; формирование образовательного запроса, соответствующего интересам и способностям, ценностным ориентациям. </a:t>
            </a:r>
          </a:p>
          <a:p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10-11 классы: 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Обучение действиям по самоподготовке и саморазвитию, формирование профессиональных качеств в избранном виде труда, коррекция профессиональных планов, оценка готовности к избранной деятельности.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75009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Этапы, содержание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52921"/>
            <a:ext cx="8229600" cy="5318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деятельности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педколлектива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 проведению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профориентационной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работы в школе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rcRect t="15714" r="67693" b="41669"/>
          <a:stretch>
            <a:fillRect/>
          </a:stretch>
        </p:blipFill>
        <p:spPr>
          <a:xfrm>
            <a:off x="214282" y="714356"/>
            <a:ext cx="5290364" cy="5214974"/>
          </a:xfrm>
        </p:spPr>
      </p:pic>
      <p:pic>
        <p:nvPicPr>
          <p:cNvPr id="5" name="Picture 3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2751793" cy="3857652"/>
          </a:xfrm>
          <a:prstGeom prst="rect">
            <a:avLst/>
          </a:prstGeom>
          <a:noFill/>
        </p:spPr>
      </p:pic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7209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3500" dirty="0" smtClean="0"/>
              <a:t>выработка стратегии взаимодействия субъектов, ответственных за педагогическую поддержку самоопределения школьников;</a:t>
            </a:r>
          </a:p>
          <a:p>
            <a:pPr lvl="0"/>
            <a:r>
              <a:rPr lang="ru-RU" sz="3500" dirty="0" smtClean="0"/>
              <a:t>поддержание связей общеобразовательного учреждения с социальными партнерами, влияющими на самоопределение учащихся;</a:t>
            </a:r>
          </a:p>
          <a:p>
            <a:pPr lvl="0"/>
            <a:r>
              <a:rPr lang="ru-RU" sz="3500" dirty="0" smtClean="0"/>
              <a:t>планирование работы педагогического коллектива по формированию готовности учащихся к профильному и профессиональному самоопределению;</a:t>
            </a:r>
          </a:p>
          <a:p>
            <a:pPr lvl="0"/>
            <a:r>
              <a:rPr lang="ru-RU" sz="3500" dirty="0" smtClean="0"/>
              <a:t>осуществление анализа и коррекции деятельности педагогического коллектива по данному направлению </a:t>
            </a:r>
          </a:p>
          <a:p>
            <a:pPr lvl="0"/>
            <a:r>
              <a:rPr lang="ru-RU" sz="3500" dirty="0" smtClean="0"/>
              <a:t>профпросвещение, </a:t>
            </a:r>
            <a:r>
              <a:rPr lang="ru-RU" sz="3500" dirty="0" err="1" smtClean="0"/>
              <a:t>профконсультирование</a:t>
            </a:r>
            <a:r>
              <a:rPr lang="ru-RU" sz="3500" dirty="0" smtClean="0"/>
              <a:t>, </a:t>
            </a:r>
            <a:r>
              <a:rPr lang="ru-RU" sz="3500" dirty="0" err="1" smtClean="0"/>
              <a:t>профдиагностика</a:t>
            </a:r>
            <a:r>
              <a:rPr lang="ru-RU" sz="3500" dirty="0" smtClean="0"/>
              <a:t>, определение индивидуальной образовательной траектории;</a:t>
            </a:r>
          </a:p>
          <a:p>
            <a:pPr lvl="0"/>
            <a:r>
              <a:rPr lang="ru-RU" sz="3500" dirty="0" smtClean="0"/>
              <a:t>проведение педагогических советов, производственных совещаний по проблеме профильного и профессионального самоопределения старшеклассников;</a:t>
            </a:r>
          </a:p>
          <a:p>
            <a:pPr lvl="0"/>
            <a:r>
              <a:rPr lang="ru-RU" sz="3500" dirty="0" smtClean="0"/>
              <a:t>создание ученических производственных бригад, организация летней трудовой практики;</a:t>
            </a:r>
          </a:p>
          <a:p>
            <a:pPr lvl="0"/>
            <a:r>
              <a:rPr lang="ru-RU" sz="3500" dirty="0" smtClean="0"/>
              <a:t>организация участия одаренных детей в предметных олимпиадах разного уровня;</a:t>
            </a:r>
          </a:p>
          <a:p>
            <a:pPr lvl="0"/>
            <a:r>
              <a:rPr lang="ru-RU" sz="3500" dirty="0" smtClean="0"/>
              <a:t>организация системы повышения квалификации классных руководителей (</a:t>
            </a:r>
            <a:r>
              <a:rPr lang="ru-RU" sz="3500" dirty="0" err="1" smtClean="0"/>
              <a:t>тьюторов</a:t>
            </a:r>
            <a:r>
              <a:rPr lang="ru-RU" sz="3500" dirty="0" smtClean="0"/>
              <a:t>, кураторов), учителей-предметников, школьного психолога по проблеме самоопределения учащихся;</a:t>
            </a:r>
          </a:p>
          <a:p>
            <a:pPr lvl="0"/>
            <a:r>
              <a:rPr lang="ru-RU" sz="3500" dirty="0" smtClean="0"/>
              <a:t>осуществление контролирующих функций;</a:t>
            </a:r>
          </a:p>
          <a:p>
            <a:pPr lvl="0"/>
            <a:r>
              <a:rPr lang="ru-RU" sz="3500" dirty="0" smtClean="0"/>
              <a:t>организация занятий учащихся в сети </a:t>
            </a:r>
            <a:r>
              <a:rPr lang="ru-RU" sz="3500" dirty="0" err="1" smtClean="0"/>
              <a:t>предпрофильной</a:t>
            </a:r>
            <a:r>
              <a:rPr lang="ru-RU" sz="3500" dirty="0" smtClean="0"/>
              <a:t> подготовки и профильного обучения;</a:t>
            </a:r>
          </a:p>
          <a:p>
            <a:pPr lvl="0"/>
            <a:r>
              <a:rPr lang="ru-RU" sz="3500" dirty="0" smtClean="0"/>
              <a:t>курирование преподавания </a:t>
            </a:r>
            <a:r>
              <a:rPr lang="ru-RU" sz="3500" dirty="0" err="1" smtClean="0"/>
              <a:t>профориентационных</a:t>
            </a:r>
            <a:r>
              <a:rPr lang="ru-RU" sz="3500" dirty="0" smtClean="0"/>
              <a:t> курсов в ходе </a:t>
            </a:r>
            <a:r>
              <a:rPr lang="ru-RU" sz="3500" dirty="0" err="1" smtClean="0"/>
              <a:t>предпрофильной</a:t>
            </a:r>
            <a:r>
              <a:rPr lang="ru-RU" sz="3500" dirty="0" smtClean="0"/>
              <a:t> и профильного обучения.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7580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Заместитель </a:t>
            </a:r>
            <a:br>
              <a:rPr lang="ru-RU" dirty="0" smtClean="0"/>
            </a:br>
            <a:r>
              <a:rPr lang="ru-RU" dirty="0" smtClean="0"/>
              <a:t>директора по ВР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6237"/>
            <a:ext cx="8786874" cy="45262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составляет план педагогической поддержки самоопределения учащихся, включающий разнообразные формы, методы, средства, активизирующие познавательную, творческую активность школьников;</a:t>
            </a:r>
          </a:p>
          <a:p>
            <a:pPr lvl="0"/>
            <a:r>
              <a:rPr lang="ru-RU" dirty="0" smtClean="0"/>
              <a:t>организует индивидуальные и групповые </a:t>
            </a:r>
            <a:r>
              <a:rPr lang="ru-RU" dirty="0" err="1" smtClean="0"/>
              <a:t>профориентационные</a:t>
            </a:r>
            <a:r>
              <a:rPr lang="ru-RU" dirty="0" smtClean="0"/>
              <a:t> беседы, диспуты, конференции;</a:t>
            </a:r>
          </a:p>
          <a:p>
            <a:pPr lvl="0"/>
            <a:r>
              <a:rPr lang="ru-RU" dirty="0" smtClean="0"/>
              <a:t>ведет психолого-педагогические наблюдения склонностей учащихся (данные наблюдений, анкет, тестов фиксируются в индивидуальной карте ученика);</a:t>
            </a:r>
          </a:p>
          <a:p>
            <a:pPr lvl="0"/>
            <a:r>
              <a:rPr lang="ru-RU" dirty="0" smtClean="0"/>
              <a:t>помогает обучающемуся проектировать индивидуальную образовательную траекторию, моделировать варианты профильного обучения и профессионального становления, осуществлять анализ собственных достижений, составлять собственный </a:t>
            </a:r>
            <a:r>
              <a:rPr lang="ru-RU" dirty="0" err="1" smtClean="0"/>
              <a:t>портфолио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организует посещение учащимися дней открытых дверей в вузах и средних профессиональных учебных заведениях;</a:t>
            </a:r>
          </a:p>
          <a:p>
            <a:pPr lvl="0"/>
            <a:r>
              <a:rPr lang="ru-RU" dirty="0" smtClean="0"/>
              <a:t>организует тематические и комплексные экскурсии учащихся на предприятия;</a:t>
            </a:r>
          </a:p>
          <a:p>
            <a:pPr lvl="0"/>
            <a:r>
              <a:rPr lang="ru-RU" dirty="0" smtClean="0"/>
              <a:t>оказывает помощь школьному психологу в проведении анкетирования, учащихся и их родителей по проблеме самоопределения;</a:t>
            </a:r>
          </a:p>
          <a:p>
            <a:pPr lvl="0"/>
            <a:r>
              <a:rPr lang="ru-RU" dirty="0" smtClean="0"/>
              <a:t>проводит родительские собрания по проблеме формирования готовности учащихся к профильному и профессиональному самоопределению;</a:t>
            </a:r>
          </a:p>
          <a:p>
            <a:pPr lvl="0"/>
            <a:r>
              <a:rPr lang="ru-RU" dirty="0" smtClean="0"/>
              <a:t>организует встречи учащихся с выпускниками школы — студентами вузов, средних профессиональных учебных заведений.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186634" cy="1143000"/>
          </a:xfrm>
        </p:spPr>
        <p:txBody>
          <a:bodyPr/>
          <a:lstStyle/>
          <a:p>
            <a:pPr algn="ctr"/>
            <a:r>
              <a:rPr lang="ru-RU" dirty="0" smtClean="0"/>
              <a:t>Классный руководитель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352174"/>
              </p:ext>
            </p:extLst>
          </p:nvPr>
        </p:nvGraphicFramePr>
        <p:xfrm>
          <a:off x="179512" y="1741584"/>
          <a:ext cx="8882553" cy="4783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043758" cy="1143000"/>
          </a:xfrm>
        </p:spPr>
        <p:txBody>
          <a:bodyPr/>
          <a:lstStyle/>
          <a:p>
            <a:pPr algn="ctr"/>
            <a:r>
              <a:rPr lang="ru-RU" dirty="0" smtClean="0"/>
              <a:t>Учителя- предметники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073597"/>
              </p:ext>
            </p:extLst>
          </p:nvPr>
        </p:nvGraphicFramePr>
        <p:xfrm>
          <a:off x="395536" y="2132856"/>
          <a:ext cx="8064895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Библиотекарь 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703388"/>
            <a:ext cx="740727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313"/>
            <a:ext cx="76200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3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от </a:t>
            </a:r>
            <a:r>
              <a:rPr lang="ru-RU" dirty="0" smtClean="0"/>
              <a:t>лат. </a:t>
            </a:r>
            <a:r>
              <a:rPr lang="ru-RU" dirty="0" err="1" smtClean="0"/>
              <a:t>profiteer</a:t>
            </a:r>
            <a:r>
              <a:rPr lang="ru-RU" dirty="0" smtClean="0"/>
              <a:t> - объявляю своим делом- род трудовой деятельности (занятий) человека, владеющего комплексом специальных теоретических знаний и практических навыков, приобретённых в результате специальной подготовки, опыта работы.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Профессия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способствует формированию у школьников группы риска адекватной самооценки, поскольку, как правило, у таких детей она занижена;</a:t>
            </a:r>
          </a:p>
          <a:p>
            <a:pPr lvl="0"/>
            <a:r>
              <a:rPr lang="ru-RU" dirty="0" smtClean="0"/>
              <a:t>оказывает педагогическую поддержку детям группы риска в процессе их профессионального и жизненного самоопределения;</a:t>
            </a:r>
          </a:p>
          <a:p>
            <a:pPr lvl="0"/>
            <a:r>
              <a:rPr lang="ru-RU" dirty="0" smtClean="0"/>
              <a:t>осуществляет консультации учащихся по социальным вопросам;</a:t>
            </a:r>
          </a:p>
          <a:p>
            <a:pPr lvl="0"/>
            <a:r>
              <a:rPr lang="ru-RU" dirty="0" smtClean="0"/>
              <a:t>оказывает помощь классному руководителю в анализе и оценке социальных факторов, затрудняющих процесс самоопределения школьника.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043758" cy="1143000"/>
          </a:xfrm>
        </p:spPr>
        <p:txBody>
          <a:bodyPr/>
          <a:lstStyle/>
          <a:p>
            <a:pPr algn="ctr"/>
            <a:r>
              <a:rPr lang="ru-RU" dirty="0" smtClean="0"/>
              <a:t>Социальный педагог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изучает профессиональные интересы и склонности учащихся</a:t>
            </a:r>
          </a:p>
          <a:p>
            <a:pPr lvl="0"/>
            <a:r>
              <a:rPr lang="ru-RU" dirty="0" smtClean="0"/>
              <a:t>осуществляет мониторинг готовности учащегося к профильному и профессиональному самоопределению через анкетирование учащихся и их родителей;</a:t>
            </a:r>
          </a:p>
          <a:p>
            <a:pPr lvl="0"/>
            <a:r>
              <a:rPr lang="ru-RU" dirty="0" smtClean="0"/>
              <a:t>проводит </a:t>
            </a:r>
            <a:r>
              <a:rPr lang="ru-RU" dirty="0" err="1" smtClean="0"/>
              <a:t>тренинговые</a:t>
            </a:r>
            <a:r>
              <a:rPr lang="ru-RU" dirty="0" smtClean="0"/>
              <a:t> занятия по профориентации учащихся;</a:t>
            </a:r>
          </a:p>
          <a:p>
            <a:pPr lvl="0"/>
            <a:r>
              <a:rPr lang="ru-RU" dirty="0" smtClean="0"/>
              <a:t>проводит беседы, психологическое просвещение для родителей и педагогов на тему выбора;</a:t>
            </a:r>
          </a:p>
          <a:p>
            <a:pPr lvl="0"/>
            <a:r>
              <a:rPr lang="ru-RU" dirty="0" smtClean="0"/>
              <a:t>осуществляет психологические консультации с учётом возрастных особенностей учащихся;</a:t>
            </a:r>
          </a:p>
          <a:p>
            <a:pPr lvl="0"/>
            <a:r>
              <a:rPr lang="ru-RU" dirty="0" smtClean="0"/>
              <a:t>способствуют формированию у школьников адекватной самооценки;</a:t>
            </a:r>
          </a:p>
          <a:p>
            <a:pPr lvl="0"/>
            <a:r>
              <a:rPr lang="ru-RU" dirty="0" smtClean="0"/>
              <a:t>приглашает родителей учащихся для выступлений перед учениками о своей профессии, привлекает их для работы руководителями кружков;</a:t>
            </a:r>
          </a:p>
          <a:p>
            <a:pPr lvl="0"/>
            <a:r>
              <a:rPr lang="ru-RU" dirty="0" smtClean="0"/>
              <a:t>оказывает помощь классному руководителю в анализе и оценке интересов и склонностей учащихся;</a:t>
            </a:r>
          </a:p>
          <a:p>
            <a:pPr lvl="0"/>
            <a:r>
              <a:rPr lang="ru-RU" dirty="0" smtClean="0"/>
              <a:t>создает базу данных по </a:t>
            </a:r>
            <a:r>
              <a:rPr lang="ru-RU" dirty="0" err="1" smtClean="0"/>
              <a:t>профдиагностике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329510" cy="1143000"/>
          </a:xfrm>
        </p:spPr>
        <p:txBody>
          <a:bodyPr/>
          <a:lstStyle/>
          <a:p>
            <a:pPr algn="ctr"/>
            <a:r>
              <a:rPr lang="ru-RU" dirty="0" smtClean="0"/>
              <a:t>Школьный психолог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75467"/>
            <a:ext cx="8784975" cy="34506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используя разнообразные формы, методы, средства, способствует формированию у школьников установки на здоровый образ жизни;</a:t>
            </a:r>
          </a:p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проводит с учащимися беседы о взаимосвязи успешности профессиональной карьеры и здоровья человека;</a:t>
            </a:r>
          </a:p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оказывает консультации по проблеме влияния состояния здоровья на профессиональную карьеру;</a:t>
            </a:r>
          </a:p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оказывает помощь классному руководителю, школьному психологу и социальному педагогу в анализе деятельности учащихся.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972320" cy="1143000"/>
          </a:xfrm>
        </p:spPr>
        <p:txBody>
          <a:bodyPr/>
          <a:lstStyle/>
          <a:p>
            <a:pPr algn="ctr"/>
            <a:r>
              <a:rPr lang="ru-RU" b="1" dirty="0" smtClean="0"/>
              <a:t>Медицинский работник</a:t>
            </a:r>
            <a:endParaRPr lang="ru-RU" b="1" dirty="0"/>
          </a:p>
        </p:txBody>
      </p:sp>
      <p:pic>
        <p:nvPicPr>
          <p:cNvPr id="1027" name="Picture 3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9119" y="1268760"/>
            <a:ext cx="910316" cy="1428760"/>
          </a:xfrm>
          <a:prstGeom prst="rect">
            <a:avLst/>
          </a:prstGeom>
          <a:noFill/>
        </p:spPr>
      </p:pic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Организация   </a:t>
            </a:r>
            <a:r>
              <a:rPr lang="ru-RU" sz="3600" b="1" dirty="0" err="1" smtClean="0"/>
              <a:t>профориентационной</a:t>
            </a:r>
            <a:r>
              <a:rPr lang="ru-RU" sz="3600" b="1" dirty="0" smtClean="0"/>
              <a:t> работы  по типам профессий через  систему  дополнительного образования</a:t>
            </a:r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29510" cy="15323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Педагоги дополнительного образования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МУК</a:t>
            </a:r>
          </a:p>
          <a:p>
            <a:r>
              <a:rPr lang="ru-RU" dirty="0" smtClean="0"/>
              <a:t>территориальные центры профориентации</a:t>
            </a:r>
          </a:p>
          <a:p>
            <a:r>
              <a:rPr lang="ru-RU" dirty="0" smtClean="0"/>
              <a:t>предприятия</a:t>
            </a:r>
          </a:p>
          <a:p>
            <a:r>
              <a:rPr lang="ru-RU" dirty="0" smtClean="0"/>
              <a:t> учебные заведения </a:t>
            </a:r>
            <a:r>
              <a:rPr lang="ru-RU" dirty="0" err="1" smtClean="0"/>
              <a:t>профтехобразования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средние и высшие учебные заведения </a:t>
            </a:r>
          </a:p>
          <a:p>
            <a:r>
              <a:rPr lang="ru-RU" dirty="0" smtClean="0"/>
              <a:t>внешкольные </a:t>
            </a:r>
            <a:br>
              <a:rPr lang="ru-RU" dirty="0" smtClean="0"/>
            </a:br>
            <a:r>
              <a:rPr lang="ru-RU" dirty="0" smtClean="0"/>
              <a:t>учреждения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900882" cy="1143000"/>
          </a:xfrm>
        </p:spPr>
        <p:txBody>
          <a:bodyPr/>
          <a:lstStyle/>
          <a:p>
            <a:pPr algn="ctr"/>
            <a:r>
              <a:rPr lang="ru-RU" dirty="0" smtClean="0"/>
              <a:t>Социальное партнерство</a:t>
            </a:r>
            <a:endParaRPr lang="ru-RU" dirty="0"/>
          </a:p>
        </p:txBody>
      </p:sp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rcRect l="71231" t="56752"/>
          <a:stretch>
            <a:fillRect/>
          </a:stretch>
        </p:blipFill>
        <p:spPr>
          <a:xfrm>
            <a:off x="1547664" y="2708920"/>
            <a:ext cx="5004049" cy="37861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6039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профориентационной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работы (направления и формы)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217069"/>
              </p:ext>
            </p:extLst>
          </p:nvPr>
        </p:nvGraphicFramePr>
        <p:xfrm>
          <a:off x="-180527" y="1571612"/>
          <a:ext cx="8460928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Виды деятельности школьников</a:t>
            </a:r>
            <a:endParaRPr lang="ru-RU" dirty="0"/>
          </a:p>
        </p:txBody>
      </p:sp>
      <p:pic>
        <p:nvPicPr>
          <p:cNvPr id="5" name="Picture 2" descr="C:\Program Files (x86)\Microsoft Office\MEDIA\CAGCAT10\j0287005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3920" y="3140968"/>
            <a:ext cx="1962576" cy="3067078"/>
          </a:xfrm>
          <a:prstGeom prst="rect">
            <a:avLst/>
          </a:prstGeom>
          <a:noFill/>
        </p:spPr>
      </p:pic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3920" y="1571612"/>
            <a:ext cx="1962576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197766"/>
              </p:ext>
            </p:extLst>
          </p:nvPr>
        </p:nvGraphicFramePr>
        <p:xfrm>
          <a:off x="0" y="1916832"/>
          <a:ext cx="91440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8264"/>
            <a:ext cx="8229600" cy="1252728"/>
          </a:xfrm>
        </p:spPr>
        <p:txBody>
          <a:bodyPr/>
          <a:lstStyle/>
          <a:p>
            <a:pPr algn="ctr"/>
            <a:r>
              <a:rPr lang="ru-RU" b="1" dirty="0" smtClean="0"/>
              <a:t>Работа с учащимися</a:t>
            </a:r>
            <a:endParaRPr lang="ru-RU" b="1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285728"/>
            <a:ext cx="1552264" cy="1165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hlinkClick r:id="rId2" action="ppaction://hlinkfile"/>
              </a:rPr>
              <a:t>Профдиагностика</a:t>
            </a:r>
            <a:r>
              <a:rPr lang="ru-RU" dirty="0" smtClean="0"/>
              <a:t> 1</a:t>
            </a:r>
          </a:p>
          <a:p>
            <a:r>
              <a:rPr lang="ru-RU" dirty="0" err="1" smtClean="0">
                <a:hlinkClick r:id="rId3" action="ppaction://hlinkfile"/>
              </a:rPr>
              <a:t>Профдиагностика</a:t>
            </a:r>
            <a:r>
              <a:rPr lang="ru-RU" dirty="0" smtClean="0">
                <a:hlinkClick r:id="rId3" action="ppaction://hlinkfile"/>
              </a:rPr>
              <a:t> 2</a:t>
            </a:r>
            <a:endParaRPr lang="ru-RU" dirty="0" smtClean="0"/>
          </a:p>
          <a:p>
            <a:r>
              <a:rPr lang="ru-RU" dirty="0" smtClean="0"/>
              <a:t>Психодиагностика</a:t>
            </a:r>
          </a:p>
          <a:p>
            <a:r>
              <a:rPr lang="ru-RU" dirty="0" err="1" smtClean="0"/>
              <a:t>Психофизиодиагностика</a:t>
            </a:r>
            <a:endParaRPr lang="ru-RU" dirty="0" smtClean="0"/>
          </a:p>
          <a:p>
            <a:r>
              <a:rPr lang="ru-RU" dirty="0" err="1" smtClean="0"/>
              <a:t>Профессиография</a:t>
            </a:r>
            <a:endParaRPr lang="ru-RU" dirty="0" smtClean="0"/>
          </a:p>
          <a:p>
            <a:r>
              <a:rPr lang="ru-RU" dirty="0" smtClean="0"/>
              <a:t>Анкетирования </a:t>
            </a:r>
          </a:p>
          <a:p>
            <a:r>
              <a:rPr lang="ru-RU" dirty="0" smtClean="0"/>
              <a:t>Тестирование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Диагностика </a:t>
            </a:r>
            <a:endParaRPr lang="ru-RU" dirty="0"/>
          </a:p>
        </p:txBody>
      </p:sp>
      <p:pic>
        <p:nvPicPr>
          <p:cNvPr id="9218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786190"/>
            <a:ext cx="1600089" cy="2625584"/>
          </a:xfrm>
          <a:prstGeom prst="rect">
            <a:avLst/>
          </a:prstGeom>
          <a:noFill/>
        </p:spPr>
      </p:pic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450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 l="5612" t="7415" r="7162" b="20441"/>
          <a:stretch>
            <a:fillRect/>
          </a:stretch>
        </p:blipFill>
        <p:spPr bwMode="auto">
          <a:xfrm>
            <a:off x="4214810" y="3143248"/>
            <a:ext cx="4805378" cy="357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778" y="285728"/>
            <a:ext cx="266379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753616"/>
              </p:ext>
            </p:extLst>
          </p:nvPr>
        </p:nvGraphicFramePr>
        <p:xfrm>
          <a:off x="251520" y="2276872"/>
          <a:ext cx="3971924" cy="342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65" y="476672"/>
            <a:ext cx="6115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выбора </a:t>
            </a:r>
            <a:br>
              <a:rPr lang="ru-RU" dirty="0" smtClean="0"/>
            </a:br>
            <a:r>
              <a:rPr lang="ru-RU" dirty="0" smtClean="0"/>
              <a:t>профессии</a:t>
            </a:r>
            <a:endParaRPr lang="ru-RU" dirty="0"/>
          </a:p>
        </p:txBody>
      </p:sp>
      <p:pic>
        <p:nvPicPr>
          <p:cNvPr id="4" name="Содержимое 3" descr="choosing-a-career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8258" y="2000240"/>
            <a:ext cx="4466230" cy="4143404"/>
          </a:xfrm>
          <a:prstGeom prst="rect">
            <a:avLst/>
          </a:prstGeom>
          <a:noFill/>
        </p:spPr>
      </p:pic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6236"/>
            <a:ext cx="8643998" cy="506891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родительских собраний;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лектории для родителей;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индивидуальные беседы педагогов с родителями школьников;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анкетирование родителей учащихся; 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привлечение родителей школьников для выступлений перед учащимися с беседами; 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привлечение родителей учащихся для работы руководителями кружков, спортивных секций, художественных студий, ученических театров, общественных ученических организаций; 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помощь родителей в организации профессиональных проб старшеклассников на предприятиях; 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помощь родителей в организации временного трудоустройства учащихся в каникулярное время; 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избрание родительского комитета школы из представителей родительских комитетов классов, наиболее активных родителей учащихся, готовых в сотрудничестве с учителями оказывать педагогическую поддержку самоопределения школьников;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115196" cy="1143000"/>
          </a:xfrm>
        </p:spPr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85926"/>
            <a:ext cx="7715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Программа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Профессиональной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ориентации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Управляющая кнопка: документ 4">
            <a:hlinkClick r:id="rId2" action="ppaction://hlinkfile" highlightClick="1"/>
          </p:cNvPr>
          <p:cNvSpPr/>
          <p:nvPr/>
        </p:nvSpPr>
        <p:spPr>
          <a:xfrm>
            <a:off x="7215206" y="4357694"/>
            <a:ext cx="857256" cy="135732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31720"/>
            <a:ext cx="8401080" cy="4526280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Типовой план работы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Календарный план </a:t>
            </a:r>
            <a:r>
              <a:rPr lang="ru-RU" dirty="0" smtClean="0"/>
              <a:t>работы по выявлению профессиональных интересов, склонностей и способностей учащихся</a:t>
            </a:r>
          </a:p>
          <a:p>
            <a:r>
              <a:rPr lang="ru-RU" dirty="0" smtClean="0">
                <a:hlinkClick r:id="rId4" action="ppaction://hlinkfile"/>
              </a:rPr>
              <a:t>Неделя профориентации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115196" cy="1143000"/>
          </a:xfrm>
        </p:spPr>
        <p:txBody>
          <a:bodyPr/>
          <a:lstStyle/>
          <a:p>
            <a:pPr algn="ctr"/>
            <a:r>
              <a:rPr lang="ru-RU" dirty="0" smtClean="0"/>
              <a:t>План работы школы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индивидуальный характер </a:t>
            </a:r>
            <a:r>
              <a:rPr lang="ru-RU" dirty="0" err="1" smtClean="0"/>
              <a:t>профориентационного</a:t>
            </a:r>
            <a:r>
              <a:rPr lang="ru-RU" dirty="0" smtClean="0"/>
              <a:t> воздействия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направленность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воздействий на всестороннее развитие личности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/>
              <a:t>Процессуальные критерии</a:t>
            </a:r>
            <a:r>
              <a:rPr lang="ru-RU" sz="2800" dirty="0" smtClean="0"/>
              <a:t> эффективности </a:t>
            </a:r>
            <a:r>
              <a:rPr lang="ru-RU" sz="2800" dirty="0" err="1" smtClean="0"/>
              <a:t>профориентационной</a:t>
            </a:r>
            <a:r>
              <a:rPr lang="ru-RU" sz="2800" dirty="0" smtClean="0"/>
              <a:t> работы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rcRect l="31688" t="8448" r="26911" b="52131"/>
          <a:stretch>
            <a:fillRect/>
          </a:stretch>
        </p:blipFill>
        <p:spPr>
          <a:xfrm>
            <a:off x="4214810" y="4214794"/>
            <a:ext cx="4429156" cy="2643206"/>
          </a:xfrm>
          <a:prstGeom prst="rect">
            <a:avLst/>
          </a:prstGeom>
        </p:spPr>
      </p:pic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928670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864504"/>
              </p:ext>
            </p:extLst>
          </p:nvPr>
        </p:nvGraphicFramePr>
        <p:xfrm>
          <a:off x="323528" y="2348880"/>
          <a:ext cx="853703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Результативные критерии и показатели эффективности </a:t>
            </a:r>
            <a:r>
              <a:rPr lang="ru-RU" sz="2800" dirty="0" err="1" smtClean="0"/>
              <a:t>профориентационной</a:t>
            </a:r>
            <a:r>
              <a:rPr lang="ru-RU" sz="2800" dirty="0" smtClean="0"/>
              <a:t> работы</a:t>
            </a:r>
            <a:endParaRPr lang="ru-RU" sz="2800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09214" y="285729"/>
            <a:ext cx="951353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Мера сбалансированности количества  учащихся,  поступающих  на работу, на  учебу  в  учреждения профессионального образования  по  профессиям,  отвечающим актуальным потребностям города, региона, общества в целом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75800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Критерии для государства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6236"/>
            <a:ext cx="8929718" cy="52117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err="1" smtClean="0"/>
              <a:t>Зеер</a:t>
            </a:r>
            <a:r>
              <a:rPr lang="ru-RU" dirty="0" smtClean="0"/>
              <a:t>, Э.Ф. </a:t>
            </a:r>
            <a:r>
              <a:rPr lang="ru-RU" dirty="0" err="1" smtClean="0"/>
              <a:t>Профориентология</a:t>
            </a:r>
            <a:r>
              <a:rPr lang="ru-RU" dirty="0" smtClean="0"/>
              <a:t>: Теория и практика: учебное пособие / </a:t>
            </a:r>
            <a:r>
              <a:rPr lang="ru-RU" dirty="0" err="1" smtClean="0"/>
              <a:t>Э.Ф.Зеер</a:t>
            </a:r>
            <a:r>
              <a:rPr lang="ru-RU" dirty="0" smtClean="0"/>
              <a:t>, А.М.Павлова, </a:t>
            </a:r>
            <a:r>
              <a:rPr lang="ru-RU" dirty="0" err="1" smtClean="0"/>
              <a:t>Н.О.Садовникова</a:t>
            </a:r>
            <a:r>
              <a:rPr lang="ru-RU" dirty="0" smtClean="0"/>
              <a:t>. М.: Академический проезд; Екатеринбург: Деловая книга, 2004. </a:t>
            </a:r>
          </a:p>
          <a:p>
            <a:pPr lvl="0"/>
            <a:r>
              <a:rPr lang="ru-RU" dirty="0" err="1" smtClean="0"/>
              <a:t>Кухарчук</a:t>
            </a:r>
            <a:r>
              <a:rPr lang="ru-RU" dirty="0" smtClean="0"/>
              <a:t>, А.М. Психодиагностика в профессиональном самоопределении учащихся: пособие для классных руководителей, психологов, социальных педагогов общеобразовательных школ / </a:t>
            </a:r>
            <a:r>
              <a:rPr lang="ru-RU" dirty="0" err="1" smtClean="0"/>
              <a:t>А.М.Кухарчук</a:t>
            </a:r>
            <a:r>
              <a:rPr lang="ru-RU" dirty="0" smtClean="0"/>
              <a:t>, Е.Л.Седова, В.В.Лях. – Мн.: Бел. </a:t>
            </a:r>
            <a:r>
              <a:rPr lang="ru-RU" dirty="0" err="1" smtClean="0"/>
              <a:t>навука</a:t>
            </a:r>
            <a:r>
              <a:rPr lang="ru-RU" dirty="0" smtClean="0"/>
              <a:t>, 2010. </a:t>
            </a:r>
          </a:p>
          <a:p>
            <a:pPr lvl="0"/>
            <a:r>
              <a:rPr lang="ru-RU" dirty="0" err="1" smtClean="0"/>
              <a:t>Кухарчук</a:t>
            </a:r>
            <a:r>
              <a:rPr lang="ru-RU" dirty="0" smtClean="0"/>
              <a:t>, А.М. Человек и его профессия: учебное пособие / </a:t>
            </a:r>
            <a:r>
              <a:rPr lang="ru-RU" dirty="0" err="1" smtClean="0"/>
              <a:t>А.М.Кухарчук</a:t>
            </a:r>
            <a:r>
              <a:rPr lang="ru-RU" dirty="0" smtClean="0"/>
              <a:t>. – Мн., Современное слово, 2006. </a:t>
            </a:r>
          </a:p>
          <a:p>
            <a:pPr lvl="0"/>
            <a:r>
              <a:rPr lang="ru-RU" dirty="0" smtClean="0"/>
              <a:t>Профессиональная ориентация учащихся. /Сост. </a:t>
            </a:r>
            <a:r>
              <a:rPr lang="ru-RU" dirty="0" err="1" smtClean="0"/>
              <a:t>О.А.Хаткевич</a:t>
            </a:r>
            <a:r>
              <a:rPr lang="ru-RU" dirty="0" smtClean="0"/>
              <a:t>. Мн.: Изд. ООО «</a:t>
            </a:r>
            <a:r>
              <a:rPr lang="ru-RU" dirty="0" err="1" smtClean="0"/>
              <a:t>Красико-Принт</a:t>
            </a:r>
            <a:r>
              <a:rPr lang="ru-RU" dirty="0" smtClean="0"/>
              <a:t>», 2004. </a:t>
            </a:r>
          </a:p>
          <a:p>
            <a:pPr lvl="0"/>
            <a:r>
              <a:rPr lang="ru-RU" dirty="0" smtClean="0"/>
              <a:t>Профориентация старшеклассников: сборник учебно-методических материалов / сост., ред. и </a:t>
            </a:r>
            <a:r>
              <a:rPr lang="ru-RU" dirty="0" err="1" smtClean="0"/>
              <a:t>коммент</a:t>
            </a:r>
            <a:r>
              <a:rPr lang="ru-RU" dirty="0" smtClean="0"/>
              <a:t>. </a:t>
            </a:r>
            <a:r>
              <a:rPr lang="ru-RU" dirty="0" err="1" smtClean="0"/>
              <a:t>Т.В.Черниковой</a:t>
            </a:r>
            <a:r>
              <a:rPr lang="ru-RU" dirty="0" smtClean="0"/>
              <a:t>. – Волгоград: Учитель, 2006. </a:t>
            </a:r>
          </a:p>
          <a:p>
            <a:pPr lvl="0"/>
            <a:r>
              <a:rPr lang="ru-RU" dirty="0" err="1" smtClean="0"/>
              <a:t>Прошицкая</a:t>
            </a:r>
            <a:r>
              <a:rPr lang="ru-RU" dirty="0" smtClean="0"/>
              <a:t>. Е.Н. Выбирайте профессию: учеб. пособие для ст. </a:t>
            </a:r>
            <a:r>
              <a:rPr lang="ru-RU" dirty="0" err="1" smtClean="0"/>
              <a:t>кл</a:t>
            </a:r>
            <a:r>
              <a:rPr lang="ru-RU" dirty="0" smtClean="0"/>
              <a:t>. сред. </a:t>
            </a:r>
            <a:r>
              <a:rPr lang="ru-RU" dirty="0" err="1" smtClean="0"/>
              <a:t>шк</a:t>
            </a:r>
            <a:r>
              <a:rPr lang="ru-RU" dirty="0" smtClean="0"/>
              <a:t>. / </a:t>
            </a:r>
            <a:r>
              <a:rPr lang="ru-RU" dirty="0" err="1" smtClean="0"/>
              <a:t>Е.Н.Прошицкая</a:t>
            </a:r>
            <a:r>
              <a:rPr lang="ru-RU" dirty="0" smtClean="0"/>
              <a:t>. – М.: Просвещение, 2007. </a:t>
            </a:r>
          </a:p>
          <a:p>
            <a:pPr lvl="0"/>
            <a:r>
              <a:rPr lang="ru-RU" dirty="0" err="1" smtClean="0"/>
              <a:t>Резапкина</a:t>
            </a:r>
            <a:r>
              <a:rPr lang="ru-RU" dirty="0" smtClean="0"/>
              <a:t>, Г.В. Секреты выбора профессии, или Путеводитель выпускника / Г.В. </a:t>
            </a:r>
            <a:r>
              <a:rPr lang="ru-RU" dirty="0" err="1" smtClean="0"/>
              <a:t>Резапкина</a:t>
            </a:r>
            <a:r>
              <a:rPr lang="ru-RU" dirty="0" smtClean="0"/>
              <a:t>. – М.: Генезис, 2005. </a:t>
            </a:r>
          </a:p>
          <a:p>
            <a:pPr lvl="0"/>
            <a:r>
              <a:rPr lang="ru-RU" dirty="0" err="1" smtClean="0"/>
              <a:t>Резапкина</a:t>
            </a:r>
            <a:r>
              <a:rPr lang="ru-RU" dirty="0" smtClean="0"/>
              <a:t>, Г.В. Я и моя профессия / Г.В. </a:t>
            </a:r>
            <a:r>
              <a:rPr lang="ru-RU" dirty="0" err="1" smtClean="0"/>
              <a:t>Резапкина</a:t>
            </a:r>
            <a:r>
              <a:rPr lang="ru-RU" dirty="0" smtClean="0"/>
              <a:t>. – М.: Генезис, 2004. </a:t>
            </a:r>
          </a:p>
          <a:p>
            <a:pPr lvl="0"/>
            <a:r>
              <a:rPr lang="ru-RU" dirty="0" err="1" smtClean="0"/>
              <a:t>Тарасевич</a:t>
            </a:r>
            <a:r>
              <a:rPr lang="ru-RU" dirty="0" smtClean="0"/>
              <a:t>, С.В. Профориентация в школе / </a:t>
            </a:r>
            <a:r>
              <a:rPr lang="ru-RU" dirty="0" err="1" smtClean="0"/>
              <a:t>С.В.Тарасевич</a:t>
            </a:r>
            <a:r>
              <a:rPr lang="ru-RU" dirty="0" smtClean="0"/>
              <a:t>, </a:t>
            </a:r>
            <a:r>
              <a:rPr lang="ru-RU" dirty="0" err="1" smtClean="0"/>
              <a:t>Н.А.Шалима</a:t>
            </a:r>
            <a:r>
              <a:rPr lang="ru-RU" dirty="0" smtClean="0"/>
              <a:t> и др.. Мн.. “</a:t>
            </a:r>
            <a:r>
              <a:rPr lang="ru-RU" dirty="0" err="1" smtClean="0"/>
              <a:t>Красико-Принт</a:t>
            </a:r>
            <a:r>
              <a:rPr lang="ru-RU" dirty="0" smtClean="0"/>
              <a:t>”. – 2007. </a:t>
            </a:r>
          </a:p>
          <a:p>
            <a:r>
              <a:rPr lang="ru-RU" dirty="0" smtClean="0"/>
              <a:t>Чистякова С. Профессиональная ориентация школьников на этапе перехода к профильному обучению / </a:t>
            </a:r>
            <a:r>
              <a:rPr lang="ru-RU" dirty="0" err="1" smtClean="0"/>
              <a:t>C.Чистякова</a:t>
            </a:r>
            <a:r>
              <a:rPr lang="ru-RU" dirty="0" smtClean="0"/>
              <a:t> // Народное образование. – 2006. - № 9. </a:t>
            </a:r>
          </a:p>
          <a:p>
            <a:r>
              <a:rPr lang="ru-RU" b="1" dirty="0" err="1" smtClean="0"/>
              <a:t>Пасечникова</a:t>
            </a:r>
            <a:r>
              <a:rPr lang="ru-RU" b="1" dirty="0" smtClean="0"/>
              <a:t> Т.В.</a:t>
            </a:r>
            <a:r>
              <a:rPr lang="ru-RU" dirty="0" smtClean="0"/>
              <a:t> </a:t>
            </a:r>
            <a:r>
              <a:rPr lang="ru-RU" b="1" dirty="0" smtClean="0"/>
              <a:t>Нормативно-правовая база </a:t>
            </a:r>
            <a:r>
              <a:rPr lang="ru-RU" b="1" dirty="0" err="1" smtClean="0"/>
              <a:t>профориентационной</a:t>
            </a:r>
            <a:r>
              <a:rPr lang="ru-RU" b="1" dirty="0" smtClean="0"/>
              <a:t> работы </a:t>
            </a:r>
            <a:r>
              <a:rPr lang="ru-RU" dirty="0" smtClean="0"/>
              <a:t>/ Информационный бюллетень – Самара: Изд-во ЦПО, 2010.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Рекомендуемая литература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64904"/>
            <a:ext cx="8100888" cy="3450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/>
              <a:t>это научно обоснованная система социально-экономических, психолого-педагогических, медико-биологических и производственно-технических мер по оказанию молодёжи личностно-ориентированной помощи в выявлении и развитии способностей и склонностей, профессиональных и познавательных интересов в выборе профессии, а также формирование потребности и готовности к труду в условиях рынка.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/>
              <a:t>Профориентация-</a:t>
            </a:r>
            <a:endParaRPr lang="ru-RU" b="1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432" y="2132856"/>
            <a:ext cx="8860568" cy="3450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«Многие выпускники школы мечтают об одной профессии, выбирают другую, а работают в третьей. И это часто вследствие ошибочных действий по профессиональному самоопределению…»</a:t>
            </a:r>
          </a:p>
          <a:p>
            <a:pPr algn="r">
              <a:buNone/>
            </a:pPr>
            <a:r>
              <a:rPr lang="ru-RU" sz="2800" i="1" dirty="0" err="1" smtClean="0">
                <a:solidFill>
                  <a:srgbClr val="C00000"/>
                </a:solidFill>
                <a:latin typeface="Georgia" pitchFamily="18" charset="0"/>
              </a:rPr>
              <a:t>В.В.Путин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6 Всероссийский 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педагогический съезд,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 31 мая.2011г. 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972320" cy="1143000"/>
          </a:xfrm>
        </p:spPr>
        <p:txBody>
          <a:bodyPr/>
          <a:lstStyle/>
          <a:p>
            <a:pPr algn="ctr"/>
            <a:r>
              <a:rPr lang="ru-RU" dirty="0" smtClean="0"/>
              <a:t>Актуальность проблемы</a:t>
            </a:r>
            <a:endParaRPr lang="ru-RU" dirty="0"/>
          </a:p>
        </p:txBody>
      </p:sp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933056"/>
            <a:ext cx="2211460" cy="293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854508"/>
              </p:ext>
            </p:extLst>
          </p:nvPr>
        </p:nvGraphicFramePr>
        <p:xfrm>
          <a:off x="251520" y="837311"/>
          <a:ext cx="82490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/>
              <a:t>Цели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56630"/>
            <a:ext cx="4818956" cy="165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705298"/>
              </p:ext>
            </p:extLst>
          </p:nvPr>
        </p:nvGraphicFramePr>
        <p:xfrm>
          <a:off x="303554" y="1628800"/>
          <a:ext cx="8572560" cy="467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Задачи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61066"/>
            <a:ext cx="8686800" cy="5096934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Конституция РФ, ст.37</a:t>
            </a:r>
          </a:p>
          <a:p>
            <a:r>
              <a:rPr lang="ru-RU" sz="3800" dirty="0" smtClean="0"/>
              <a:t>Конвенция о правах ребенка </a:t>
            </a:r>
          </a:p>
          <a:p>
            <a:r>
              <a:rPr lang="ru-RU" sz="3800" dirty="0" smtClean="0"/>
              <a:t> Закон РФ о правах ребенка </a:t>
            </a:r>
          </a:p>
          <a:p>
            <a:r>
              <a:rPr lang="ru-RU" sz="3800" dirty="0" smtClean="0"/>
              <a:t> Закон РФ об образовании </a:t>
            </a:r>
          </a:p>
          <a:p>
            <a:r>
              <a:rPr lang="ru-RU" sz="3800" dirty="0" smtClean="0"/>
              <a:t>Концепция долгосрочного социально-экономического развития Российской Федерации на период до 2020 года</a:t>
            </a:r>
          </a:p>
          <a:p>
            <a:r>
              <a:rPr lang="ru-RU" sz="3800" dirty="0" smtClean="0"/>
              <a:t>Закон об утверждении положения о профессиональной ориентации и психологической поддержке населения в Российской Федерации </a:t>
            </a:r>
          </a:p>
          <a:p>
            <a:r>
              <a:rPr lang="ru-RU" sz="3800" dirty="0" smtClean="0"/>
              <a:t>Федеральный закон об основах системы профилактики безнадзорности и правонарушений несовершеннолетних </a:t>
            </a:r>
          </a:p>
          <a:p>
            <a:r>
              <a:rPr lang="ru-RU" sz="3800" dirty="0" smtClean="0"/>
              <a:t>Закон об образовании Ставропольского края </a:t>
            </a:r>
          </a:p>
          <a:p>
            <a:r>
              <a:rPr lang="ru-RU" sz="3800" dirty="0" smtClean="0"/>
              <a:t>Закон Ставропольского края о некоторых мерах по защите прав и законных интересов несовершеннолетних </a:t>
            </a:r>
          </a:p>
          <a:p>
            <a:r>
              <a:rPr lang="ru-RU" sz="3800" dirty="0" smtClean="0"/>
              <a:t>Положение о </a:t>
            </a:r>
            <a:r>
              <a:rPr lang="ru-RU" sz="3800" dirty="0" err="1" smtClean="0"/>
              <a:t>профориентационной</a:t>
            </a:r>
            <a:r>
              <a:rPr lang="ru-RU" sz="3800" dirty="0" smtClean="0"/>
              <a:t> работе в образовательном </a:t>
            </a:r>
            <a:r>
              <a:rPr lang="ru-RU" sz="3800" dirty="0" smtClean="0"/>
              <a:t>учреждении</a:t>
            </a:r>
            <a:endParaRPr lang="ru-RU" sz="3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472386" cy="1143000"/>
          </a:xfrm>
        </p:spPr>
        <p:txBody>
          <a:bodyPr/>
          <a:lstStyle/>
          <a:p>
            <a:pPr algn="ctr"/>
            <a:r>
              <a:rPr lang="ru-RU" dirty="0" smtClean="0"/>
              <a:t>Основные документы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Социальный аспект</a:t>
            </a:r>
            <a:r>
              <a:rPr lang="ru-RU" dirty="0" smtClean="0"/>
              <a:t> заключается в формировании ценностных ориентации молодежи в профессиональном самоопределении, где делается акцент на изучении требований к квалификации работника той или иной сферы.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Экономический аспект</a:t>
            </a:r>
            <a:r>
              <a:rPr lang="ru-RU" dirty="0" smtClean="0"/>
              <a:t> - это процесс управления выбором профессии молодежи в соответствии с потребностями общества и возможностями личности (изучение рынка труда).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Психологический аспект</a:t>
            </a:r>
            <a:r>
              <a:rPr lang="ru-RU" dirty="0" smtClean="0"/>
              <a:t> состоит в изучении структуры личности, формировании профессиональной направленности (способность к осознанному выбору).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Педагогический аспект</a:t>
            </a:r>
            <a:r>
              <a:rPr lang="ru-RU" dirty="0" smtClean="0"/>
              <a:t> связан с формированием общественно значимых мотивов выбора профессии и профессиональных интересов.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Медико-физиологический аспект</a:t>
            </a:r>
            <a:r>
              <a:rPr lang="ru-RU" dirty="0" smtClean="0"/>
              <a:t> выдвигает такие основные задачи как разработка критериев профессионального отбора в соответствии с состоянием здоровья, а также требований, которые предъявляет профессия к личности кандидата.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Компоненты системы профориентации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1740</TotalTime>
  <Words>1865</Words>
  <Application>Microsoft Office PowerPoint</Application>
  <PresentationFormat>Экран (4:3)</PresentationFormat>
  <Paragraphs>234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Профориентационная работа в условиях модернизации Российского образования</vt:lpstr>
      <vt:lpstr>Профессия</vt:lpstr>
      <vt:lpstr>Способы выбора  профессии</vt:lpstr>
      <vt:lpstr>Профориентация-</vt:lpstr>
      <vt:lpstr>Актуальность проблемы</vt:lpstr>
      <vt:lpstr>Цели </vt:lpstr>
      <vt:lpstr>Задачи </vt:lpstr>
      <vt:lpstr>Основные документы</vt:lpstr>
      <vt:lpstr>Компоненты системы профориентации</vt:lpstr>
      <vt:lpstr>Принципы профориентационной работы школы</vt:lpstr>
      <vt:lpstr>Структурно-функциональная модель проекта «Профориентация  в условиях модернизации Российского образования»   </vt:lpstr>
      <vt:lpstr>Этапы, содержание профориентационной работы</vt:lpstr>
      <vt:lpstr>Структура деятельности педколлектива по проведению профориентационной работы в школе </vt:lpstr>
      <vt:lpstr>Презентация PowerPoint</vt:lpstr>
      <vt:lpstr>Заместитель  директора по ВР</vt:lpstr>
      <vt:lpstr>Классный руководитель</vt:lpstr>
      <vt:lpstr>Учителя- предметники</vt:lpstr>
      <vt:lpstr>Библиотекарь </vt:lpstr>
      <vt:lpstr>Презентация PowerPoint</vt:lpstr>
      <vt:lpstr>Социальный педагог</vt:lpstr>
      <vt:lpstr>Школьный психолог</vt:lpstr>
      <vt:lpstr>Медицинский работник</vt:lpstr>
      <vt:lpstr>Педагоги дополнительного образования </vt:lpstr>
      <vt:lpstr>Социальное партнерство</vt:lpstr>
      <vt:lpstr>Содержание профориентационной работы (направления и формы)</vt:lpstr>
      <vt:lpstr>Виды деятельности школьников</vt:lpstr>
      <vt:lpstr>Работа с учащимися</vt:lpstr>
      <vt:lpstr>Диагностика </vt:lpstr>
      <vt:lpstr>Презентация PowerPoint</vt:lpstr>
      <vt:lpstr>Работа с родителями</vt:lpstr>
      <vt:lpstr>Презентация PowerPoint</vt:lpstr>
      <vt:lpstr>План работы школы</vt:lpstr>
      <vt:lpstr>Процессуальные критерии эффективности профориентационной работы   </vt:lpstr>
      <vt:lpstr>Результативные критерии и показатели эффективности профориентационной работы</vt:lpstr>
      <vt:lpstr>Критерии для государства</vt:lpstr>
      <vt:lpstr>Рекомендуемая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Профориентационная работа</dc:title>
  <dc:creator>ЛиЗа</dc:creator>
  <cp:lastModifiedBy>Cross</cp:lastModifiedBy>
  <cp:revision>62</cp:revision>
  <dcterms:created xsi:type="dcterms:W3CDTF">2011-12-08T16:57:14Z</dcterms:created>
  <dcterms:modified xsi:type="dcterms:W3CDTF">2017-03-04T09:45:41Z</dcterms:modified>
</cp:coreProperties>
</file>